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4"/>
  </p:notesMasterIdLst>
  <p:sldIdLst>
    <p:sldId id="256" r:id="rId3"/>
    <p:sldId id="257" r:id="rId4"/>
    <p:sldId id="258" r:id="rId5"/>
    <p:sldId id="290" r:id="rId6"/>
    <p:sldId id="294" r:id="rId7"/>
    <p:sldId id="295" r:id="rId8"/>
    <p:sldId id="285" r:id="rId9"/>
    <p:sldId id="259" r:id="rId10"/>
    <p:sldId id="262" r:id="rId11"/>
    <p:sldId id="292" r:id="rId12"/>
    <p:sldId id="278" r:id="rId13"/>
    <p:sldId id="281" r:id="rId14"/>
    <p:sldId id="282" r:id="rId15"/>
    <p:sldId id="279" r:id="rId16"/>
    <p:sldId id="280" r:id="rId17"/>
    <p:sldId id="298" r:id="rId18"/>
    <p:sldId id="296" r:id="rId19"/>
    <p:sldId id="260" r:id="rId20"/>
    <p:sldId id="261" r:id="rId21"/>
    <p:sldId id="297" r:id="rId22"/>
    <p:sldId id="270"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24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72" y="-11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088AA9-BFDA-4B54-8935-37AB5D0F8208}" type="doc">
      <dgm:prSet loTypeId="urn:microsoft.com/office/officeart/2005/8/layout/pyramid1" loCatId="pyramid" qsTypeId="urn:microsoft.com/office/officeart/2005/8/quickstyle/simple1" qsCatId="simple" csTypeId="urn:microsoft.com/office/officeart/2005/8/colors/colorful2" csCatId="colorful" phldr="1"/>
      <dgm:spPr/>
    </dgm:pt>
    <dgm:pt modelId="{6B350344-EC6D-4F77-B3F6-C913B7361C46}">
      <dgm:prSet phldrT="[Text]" custT="1"/>
      <dgm:spPr/>
      <dgm:t>
        <a:bodyPr/>
        <a:lstStyle/>
        <a:p>
          <a:endParaRPr lang="en-US" sz="2400" dirty="0" smtClean="0">
            <a:solidFill>
              <a:schemeClr val="bg1"/>
            </a:solidFill>
          </a:endParaRPr>
        </a:p>
        <a:p>
          <a:r>
            <a:rPr lang="en-US" sz="2400" dirty="0" smtClean="0">
              <a:solidFill>
                <a:schemeClr val="bg1"/>
              </a:solidFill>
            </a:rPr>
            <a:t>Tools &amp; </a:t>
          </a:r>
          <a:endParaRPr lang="en-US" sz="2000" dirty="0" smtClean="0">
            <a:solidFill>
              <a:schemeClr val="bg1"/>
            </a:solidFill>
          </a:endParaRPr>
        </a:p>
        <a:p>
          <a:r>
            <a:rPr lang="en-US" sz="2400" dirty="0" smtClean="0">
              <a:solidFill>
                <a:schemeClr val="bg1"/>
              </a:solidFill>
            </a:rPr>
            <a:t>Technologies</a:t>
          </a:r>
          <a:endParaRPr lang="en-US" sz="2400" dirty="0">
            <a:solidFill>
              <a:schemeClr val="bg1"/>
            </a:solidFill>
          </a:endParaRPr>
        </a:p>
      </dgm:t>
    </dgm:pt>
    <dgm:pt modelId="{6EA93B05-98D0-4551-929F-ADC0078C959B}" type="parTrans" cxnId="{56B5D54B-4ADE-48A2-B48E-40D08ED97B9C}">
      <dgm:prSet/>
      <dgm:spPr/>
      <dgm:t>
        <a:bodyPr/>
        <a:lstStyle/>
        <a:p>
          <a:endParaRPr lang="en-US"/>
        </a:p>
      </dgm:t>
    </dgm:pt>
    <dgm:pt modelId="{0B3F7E33-51DF-4F0E-A215-CB1A02296097}" type="sibTrans" cxnId="{56B5D54B-4ADE-48A2-B48E-40D08ED97B9C}">
      <dgm:prSet/>
      <dgm:spPr/>
      <dgm:t>
        <a:bodyPr/>
        <a:lstStyle/>
        <a:p>
          <a:endParaRPr lang="en-US"/>
        </a:p>
      </dgm:t>
    </dgm:pt>
    <dgm:pt modelId="{40526DAC-645D-4250-904B-09EB7CF439A9}">
      <dgm:prSet phldrT="[Text]" custT="1"/>
      <dgm:spPr/>
      <dgm:t>
        <a:bodyPr/>
        <a:lstStyle/>
        <a:p>
          <a:r>
            <a:rPr lang="en-US" sz="4800" dirty="0" smtClean="0"/>
            <a:t>Concept</a:t>
          </a:r>
          <a:endParaRPr lang="en-US" sz="4800" dirty="0"/>
        </a:p>
      </dgm:t>
    </dgm:pt>
    <dgm:pt modelId="{76222A67-FE55-4E87-AFBF-A96137080678}" type="parTrans" cxnId="{E7A8FB02-8882-4C1A-8022-65AC6660B654}">
      <dgm:prSet/>
      <dgm:spPr/>
      <dgm:t>
        <a:bodyPr/>
        <a:lstStyle/>
        <a:p>
          <a:endParaRPr lang="en-US"/>
        </a:p>
      </dgm:t>
    </dgm:pt>
    <dgm:pt modelId="{93C34FF3-C5E4-4F90-BF8E-5266E38908AB}" type="sibTrans" cxnId="{E7A8FB02-8882-4C1A-8022-65AC6660B654}">
      <dgm:prSet/>
      <dgm:spPr/>
      <dgm:t>
        <a:bodyPr/>
        <a:lstStyle/>
        <a:p>
          <a:endParaRPr lang="en-US"/>
        </a:p>
      </dgm:t>
    </dgm:pt>
    <dgm:pt modelId="{2912C981-1274-4BD8-BC0C-F2A605550610}">
      <dgm:prSet phldrT="[Text]"/>
      <dgm:spPr/>
      <dgm:t>
        <a:bodyPr/>
        <a:lstStyle/>
        <a:p>
          <a:r>
            <a:rPr lang="en-US" dirty="0" smtClean="0"/>
            <a:t>Culture</a:t>
          </a:r>
          <a:endParaRPr lang="en-US" dirty="0"/>
        </a:p>
      </dgm:t>
    </dgm:pt>
    <dgm:pt modelId="{7E813CE8-8433-44DD-BC9D-81D30522043B}" type="parTrans" cxnId="{2741F707-336F-4746-9559-2327DB40ACB4}">
      <dgm:prSet/>
      <dgm:spPr/>
      <dgm:t>
        <a:bodyPr/>
        <a:lstStyle/>
        <a:p>
          <a:endParaRPr lang="en-US"/>
        </a:p>
      </dgm:t>
    </dgm:pt>
    <dgm:pt modelId="{934984AB-8CE8-423D-A08A-89A2ABEB7839}" type="sibTrans" cxnId="{2741F707-336F-4746-9559-2327DB40ACB4}">
      <dgm:prSet/>
      <dgm:spPr/>
      <dgm:t>
        <a:bodyPr/>
        <a:lstStyle/>
        <a:p>
          <a:endParaRPr lang="en-US"/>
        </a:p>
      </dgm:t>
    </dgm:pt>
    <dgm:pt modelId="{A94F916C-6235-48FF-9B27-1F2E680A7F41}" type="pres">
      <dgm:prSet presAssocID="{5F088AA9-BFDA-4B54-8935-37AB5D0F8208}" presName="Name0" presStyleCnt="0">
        <dgm:presLayoutVars>
          <dgm:dir/>
          <dgm:animLvl val="lvl"/>
          <dgm:resizeHandles val="exact"/>
        </dgm:presLayoutVars>
      </dgm:prSet>
      <dgm:spPr/>
    </dgm:pt>
    <dgm:pt modelId="{BD88A0DF-63EA-48CA-888C-FD9E6E95DE74}" type="pres">
      <dgm:prSet presAssocID="{6B350344-EC6D-4F77-B3F6-C913B7361C46}" presName="Name8" presStyleCnt="0"/>
      <dgm:spPr/>
    </dgm:pt>
    <dgm:pt modelId="{223F0833-3C42-4748-A4EA-457D0B378C3A}" type="pres">
      <dgm:prSet presAssocID="{6B350344-EC6D-4F77-B3F6-C913B7361C46}" presName="level" presStyleLbl="node1" presStyleIdx="0" presStyleCnt="3">
        <dgm:presLayoutVars>
          <dgm:chMax val="1"/>
          <dgm:bulletEnabled val="1"/>
        </dgm:presLayoutVars>
      </dgm:prSet>
      <dgm:spPr/>
      <dgm:t>
        <a:bodyPr/>
        <a:lstStyle/>
        <a:p>
          <a:endParaRPr lang="en-US"/>
        </a:p>
      </dgm:t>
    </dgm:pt>
    <dgm:pt modelId="{E1F1B0C0-A522-4B9D-82C5-A720AAF94878}" type="pres">
      <dgm:prSet presAssocID="{6B350344-EC6D-4F77-B3F6-C913B7361C46}" presName="levelTx" presStyleLbl="revTx" presStyleIdx="0" presStyleCnt="0">
        <dgm:presLayoutVars>
          <dgm:chMax val="1"/>
          <dgm:bulletEnabled val="1"/>
        </dgm:presLayoutVars>
      </dgm:prSet>
      <dgm:spPr/>
      <dgm:t>
        <a:bodyPr/>
        <a:lstStyle/>
        <a:p>
          <a:endParaRPr lang="en-US"/>
        </a:p>
      </dgm:t>
    </dgm:pt>
    <dgm:pt modelId="{99A645AC-F5D5-4236-9EB6-09CD31366911}" type="pres">
      <dgm:prSet presAssocID="{40526DAC-645D-4250-904B-09EB7CF439A9}" presName="Name8" presStyleCnt="0"/>
      <dgm:spPr/>
    </dgm:pt>
    <dgm:pt modelId="{46A3BC7B-FA6A-43C9-B5E0-470D54D1187F}" type="pres">
      <dgm:prSet presAssocID="{40526DAC-645D-4250-904B-09EB7CF439A9}" presName="level" presStyleLbl="node1" presStyleIdx="1" presStyleCnt="3">
        <dgm:presLayoutVars>
          <dgm:chMax val="1"/>
          <dgm:bulletEnabled val="1"/>
        </dgm:presLayoutVars>
      </dgm:prSet>
      <dgm:spPr/>
      <dgm:t>
        <a:bodyPr/>
        <a:lstStyle/>
        <a:p>
          <a:endParaRPr lang="en-US"/>
        </a:p>
      </dgm:t>
    </dgm:pt>
    <dgm:pt modelId="{87433F0C-6ECA-44CE-B3A4-26C1DD545D63}" type="pres">
      <dgm:prSet presAssocID="{40526DAC-645D-4250-904B-09EB7CF439A9}" presName="levelTx" presStyleLbl="revTx" presStyleIdx="0" presStyleCnt="0">
        <dgm:presLayoutVars>
          <dgm:chMax val="1"/>
          <dgm:bulletEnabled val="1"/>
        </dgm:presLayoutVars>
      </dgm:prSet>
      <dgm:spPr/>
      <dgm:t>
        <a:bodyPr/>
        <a:lstStyle/>
        <a:p>
          <a:endParaRPr lang="en-US"/>
        </a:p>
      </dgm:t>
    </dgm:pt>
    <dgm:pt modelId="{FCBD2113-511E-4A04-B6E6-29E5A6D21710}" type="pres">
      <dgm:prSet presAssocID="{2912C981-1274-4BD8-BC0C-F2A605550610}" presName="Name8" presStyleCnt="0"/>
      <dgm:spPr/>
    </dgm:pt>
    <dgm:pt modelId="{D7ABFD05-225D-434A-99D4-6BE4CECC1BBE}" type="pres">
      <dgm:prSet presAssocID="{2912C981-1274-4BD8-BC0C-F2A605550610}" presName="level" presStyleLbl="node1" presStyleIdx="2" presStyleCnt="3">
        <dgm:presLayoutVars>
          <dgm:chMax val="1"/>
          <dgm:bulletEnabled val="1"/>
        </dgm:presLayoutVars>
      </dgm:prSet>
      <dgm:spPr/>
      <dgm:t>
        <a:bodyPr/>
        <a:lstStyle/>
        <a:p>
          <a:endParaRPr lang="en-US"/>
        </a:p>
      </dgm:t>
    </dgm:pt>
    <dgm:pt modelId="{25C6F6F4-D0AE-4225-8A3E-5A5A5E30406D}" type="pres">
      <dgm:prSet presAssocID="{2912C981-1274-4BD8-BC0C-F2A605550610}" presName="levelTx" presStyleLbl="revTx" presStyleIdx="0" presStyleCnt="0">
        <dgm:presLayoutVars>
          <dgm:chMax val="1"/>
          <dgm:bulletEnabled val="1"/>
        </dgm:presLayoutVars>
      </dgm:prSet>
      <dgm:spPr/>
      <dgm:t>
        <a:bodyPr/>
        <a:lstStyle/>
        <a:p>
          <a:endParaRPr lang="en-US"/>
        </a:p>
      </dgm:t>
    </dgm:pt>
  </dgm:ptLst>
  <dgm:cxnLst>
    <dgm:cxn modelId="{E7A8FB02-8882-4C1A-8022-65AC6660B654}" srcId="{5F088AA9-BFDA-4B54-8935-37AB5D0F8208}" destId="{40526DAC-645D-4250-904B-09EB7CF439A9}" srcOrd="1" destOrd="0" parTransId="{76222A67-FE55-4E87-AFBF-A96137080678}" sibTransId="{93C34FF3-C5E4-4F90-BF8E-5266E38908AB}"/>
    <dgm:cxn modelId="{0464C216-082D-4E0E-975A-053A4DBFA36C}" type="presOf" srcId="{2912C981-1274-4BD8-BC0C-F2A605550610}" destId="{D7ABFD05-225D-434A-99D4-6BE4CECC1BBE}" srcOrd="0" destOrd="0" presId="urn:microsoft.com/office/officeart/2005/8/layout/pyramid1"/>
    <dgm:cxn modelId="{951DC106-6731-44CE-8AD3-41149DD9E2FE}" type="presOf" srcId="{6B350344-EC6D-4F77-B3F6-C913B7361C46}" destId="{223F0833-3C42-4748-A4EA-457D0B378C3A}" srcOrd="0" destOrd="0" presId="urn:microsoft.com/office/officeart/2005/8/layout/pyramid1"/>
    <dgm:cxn modelId="{3E3D77CD-D371-4F0A-9FC4-CEE925359704}" type="presOf" srcId="{6B350344-EC6D-4F77-B3F6-C913B7361C46}" destId="{E1F1B0C0-A522-4B9D-82C5-A720AAF94878}" srcOrd="1" destOrd="0" presId="urn:microsoft.com/office/officeart/2005/8/layout/pyramid1"/>
    <dgm:cxn modelId="{92BCCC1A-FF2A-4329-94E0-740973F184A8}" type="presOf" srcId="{40526DAC-645D-4250-904B-09EB7CF439A9}" destId="{46A3BC7B-FA6A-43C9-B5E0-470D54D1187F}" srcOrd="0" destOrd="0" presId="urn:microsoft.com/office/officeart/2005/8/layout/pyramid1"/>
    <dgm:cxn modelId="{2741F707-336F-4746-9559-2327DB40ACB4}" srcId="{5F088AA9-BFDA-4B54-8935-37AB5D0F8208}" destId="{2912C981-1274-4BD8-BC0C-F2A605550610}" srcOrd="2" destOrd="0" parTransId="{7E813CE8-8433-44DD-BC9D-81D30522043B}" sibTransId="{934984AB-8CE8-423D-A08A-89A2ABEB7839}"/>
    <dgm:cxn modelId="{3B2AC751-C876-4F50-BB6A-1A4D141EDE6B}" type="presOf" srcId="{5F088AA9-BFDA-4B54-8935-37AB5D0F8208}" destId="{A94F916C-6235-48FF-9B27-1F2E680A7F41}" srcOrd="0" destOrd="0" presId="urn:microsoft.com/office/officeart/2005/8/layout/pyramid1"/>
    <dgm:cxn modelId="{56B5D54B-4ADE-48A2-B48E-40D08ED97B9C}" srcId="{5F088AA9-BFDA-4B54-8935-37AB5D0F8208}" destId="{6B350344-EC6D-4F77-B3F6-C913B7361C46}" srcOrd="0" destOrd="0" parTransId="{6EA93B05-98D0-4551-929F-ADC0078C959B}" sibTransId="{0B3F7E33-51DF-4F0E-A215-CB1A02296097}"/>
    <dgm:cxn modelId="{69DF362C-8692-47BF-9F75-38759D211B57}" type="presOf" srcId="{40526DAC-645D-4250-904B-09EB7CF439A9}" destId="{87433F0C-6ECA-44CE-B3A4-26C1DD545D63}" srcOrd="1" destOrd="0" presId="urn:microsoft.com/office/officeart/2005/8/layout/pyramid1"/>
    <dgm:cxn modelId="{34080FF1-B4E1-4225-81F2-D3EF6B09A468}" type="presOf" srcId="{2912C981-1274-4BD8-BC0C-F2A605550610}" destId="{25C6F6F4-D0AE-4225-8A3E-5A5A5E30406D}" srcOrd="1" destOrd="0" presId="urn:microsoft.com/office/officeart/2005/8/layout/pyramid1"/>
    <dgm:cxn modelId="{7EF472BF-99D1-43FE-BB9C-FB9CAC7BEE5F}" type="presParOf" srcId="{A94F916C-6235-48FF-9B27-1F2E680A7F41}" destId="{BD88A0DF-63EA-48CA-888C-FD9E6E95DE74}" srcOrd="0" destOrd="0" presId="urn:microsoft.com/office/officeart/2005/8/layout/pyramid1"/>
    <dgm:cxn modelId="{3457D160-D260-4CA3-9B80-ACF4F40DFC58}" type="presParOf" srcId="{BD88A0DF-63EA-48CA-888C-FD9E6E95DE74}" destId="{223F0833-3C42-4748-A4EA-457D0B378C3A}" srcOrd="0" destOrd="0" presId="urn:microsoft.com/office/officeart/2005/8/layout/pyramid1"/>
    <dgm:cxn modelId="{A6E0E038-F6BD-43F7-963D-398C2F249FC1}" type="presParOf" srcId="{BD88A0DF-63EA-48CA-888C-FD9E6E95DE74}" destId="{E1F1B0C0-A522-4B9D-82C5-A720AAF94878}" srcOrd="1" destOrd="0" presId="urn:microsoft.com/office/officeart/2005/8/layout/pyramid1"/>
    <dgm:cxn modelId="{5114374A-7637-4D8B-BAE9-28DF8576A7E7}" type="presParOf" srcId="{A94F916C-6235-48FF-9B27-1F2E680A7F41}" destId="{99A645AC-F5D5-4236-9EB6-09CD31366911}" srcOrd="1" destOrd="0" presId="urn:microsoft.com/office/officeart/2005/8/layout/pyramid1"/>
    <dgm:cxn modelId="{0164EF4C-5250-46AB-BA22-EB6EB43AC1E3}" type="presParOf" srcId="{99A645AC-F5D5-4236-9EB6-09CD31366911}" destId="{46A3BC7B-FA6A-43C9-B5E0-470D54D1187F}" srcOrd="0" destOrd="0" presId="urn:microsoft.com/office/officeart/2005/8/layout/pyramid1"/>
    <dgm:cxn modelId="{103EFB65-84B4-4650-B248-5FE2361713D1}" type="presParOf" srcId="{99A645AC-F5D5-4236-9EB6-09CD31366911}" destId="{87433F0C-6ECA-44CE-B3A4-26C1DD545D63}" srcOrd="1" destOrd="0" presId="urn:microsoft.com/office/officeart/2005/8/layout/pyramid1"/>
    <dgm:cxn modelId="{4ACABF9C-67A7-4DC0-A8BD-C90E131A2A21}" type="presParOf" srcId="{A94F916C-6235-48FF-9B27-1F2E680A7F41}" destId="{FCBD2113-511E-4A04-B6E6-29E5A6D21710}" srcOrd="2" destOrd="0" presId="urn:microsoft.com/office/officeart/2005/8/layout/pyramid1"/>
    <dgm:cxn modelId="{D45BA53D-8D93-4596-8428-524ED1CF8F79}" type="presParOf" srcId="{FCBD2113-511E-4A04-B6E6-29E5A6D21710}" destId="{D7ABFD05-225D-434A-99D4-6BE4CECC1BBE}" srcOrd="0" destOrd="0" presId="urn:microsoft.com/office/officeart/2005/8/layout/pyramid1"/>
    <dgm:cxn modelId="{49714AF9-3DEE-47F6-908F-FA7A6599083A}" type="presParOf" srcId="{FCBD2113-511E-4A04-B6E6-29E5A6D21710}" destId="{25C6F6F4-D0AE-4225-8A3E-5A5A5E30406D}"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46E06E-7DBA-437C-86B1-9DDD6EFA9F6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9E98839A-B4CE-440B-B378-0C46EB2C62FE}">
      <dgm:prSet phldrT="[Text]"/>
      <dgm:spPr>
        <a:solidFill>
          <a:schemeClr val="accent2"/>
        </a:solidFill>
      </dgm:spPr>
      <dgm:t>
        <a:bodyPr/>
        <a:lstStyle/>
        <a:p>
          <a:r>
            <a:rPr lang="en-US" dirty="0" smtClean="0"/>
            <a:t>IT</a:t>
          </a:r>
          <a:endParaRPr lang="en-US" dirty="0"/>
        </a:p>
      </dgm:t>
    </dgm:pt>
    <dgm:pt modelId="{DFC74CA9-00EF-4C52-9DDC-69755E2A4586}" type="parTrans" cxnId="{AD77029E-CB26-4220-B9C6-4996D6CF3A6D}">
      <dgm:prSet/>
      <dgm:spPr/>
      <dgm:t>
        <a:bodyPr/>
        <a:lstStyle/>
        <a:p>
          <a:endParaRPr lang="en-US"/>
        </a:p>
      </dgm:t>
    </dgm:pt>
    <dgm:pt modelId="{2679E23E-FF73-4572-988C-6A4A430D1FF6}" type="sibTrans" cxnId="{AD77029E-CB26-4220-B9C6-4996D6CF3A6D}">
      <dgm:prSet/>
      <dgm:spPr/>
      <dgm:t>
        <a:bodyPr/>
        <a:lstStyle/>
        <a:p>
          <a:endParaRPr lang="en-US"/>
        </a:p>
      </dgm:t>
    </dgm:pt>
    <dgm:pt modelId="{0AC31973-16D8-4BCE-96BE-DE9A85670970}">
      <dgm:prSet phldrT="[Text]"/>
      <dgm:spPr/>
      <dgm:t>
        <a:bodyPr/>
        <a:lstStyle/>
        <a:p>
          <a:r>
            <a:rPr lang="en-US" dirty="0" smtClean="0"/>
            <a:t>Developers</a:t>
          </a:r>
          <a:endParaRPr lang="en-US" dirty="0"/>
        </a:p>
      </dgm:t>
    </dgm:pt>
    <dgm:pt modelId="{98C4995D-F532-4024-9330-8AE9724C53AB}" type="parTrans" cxnId="{948D32F1-BE6B-40D1-8B9B-AB4619289693}">
      <dgm:prSet/>
      <dgm:spPr/>
      <dgm:t>
        <a:bodyPr/>
        <a:lstStyle/>
        <a:p>
          <a:endParaRPr lang="en-US"/>
        </a:p>
      </dgm:t>
    </dgm:pt>
    <dgm:pt modelId="{84D285A3-0D44-4338-84F4-0FEE6E57972C}" type="sibTrans" cxnId="{948D32F1-BE6B-40D1-8B9B-AB4619289693}">
      <dgm:prSet/>
      <dgm:spPr/>
      <dgm:t>
        <a:bodyPr/>
        <a:lstStyle/>
        <a:p>
          <a:endParaRPr lang="en-US"/>
        </a:p>
      </dgm:t>
    </dgm:pt>
    <dgm:pt modelId="{EB89D86B-CB6C-45AE-8CBB-63B11E915AAA}">
      <dgm:prSet phldrT="[Text]"/>
      <dgm:spPr>
        <a:solidFill>
          <a:srgbClr val="002060"/>
        </a:solidFill>
      </dgm:spPr>
      <dgm:t>
        <a:bodyPr/>
        <a:lstStyle/>
        <a:p>
          <a:r>
            <a:rPr lang="en-US" dirty="0" smtClean="0"/>
            <a:t>Operations</a:t>
          </a:r>
          <a:endParaRPr lang="en-US" dirty="0"/>
        </a:p>
      </dgm:t>
    </dgm:pt>
    <dgm:pt modelId="{A89CE5A0-E4C6-449B-887B-904764B2E125}" type="parTrans" cxnId="{1E378C5F-B812-45DC-A513-DD89B86DF575}">
      <dgm:prSet/>
      <dgm:spPr/>
      <dgm:t>
        <a:bodyPr/>
        <a:lstStyle/>
        <a:p>
          <a:endParaRPr lang="en-US"/>
        </a:p>
      </dgm:t>
    </dgm:pt>
    <dgm:pt modelId="{6F441723-56B8-4EF4-9551-B74042733EA4}" type="sibTrans" cxnId="{1E378C5F-B812-45DC-A513-DD89B86DF575}">
      <dgm:prSet/>
      <dgm:spPr/>
      <dgm:t>
        <a:bodyPr/>
        <a:lstStyle/>
        <a:p>
          <a:endParaRPr lang="en-US"/>
        </a:p>
      </dgm:t>
    </dgm:pt>
    <dgm:pt modelId="{DA8A4FFF-1508-4ADC-B35D-C55B25E079CF}">
      <dgm:prSet phldrT="[Text]"/>
      <dgm:spPr/>
      <dgm:t>
        <a:bodyPr/>
        <a:lstStyle/>
        <a:p>
          <a:r>
            <a:rPr lang="en-US" dirty="0" err="1" smtClean="0"/>
            <a:t>Mgr</a:t>
          </a:r>
          <a:endParaRPr lang="en-US" dirty="0"/>
        </a:p>
      </dgm:t>
    </dgm:pt>
    <dgm:pt modelId="{CECF7346-E2F3-43CA-8A7B-DAE4F2D46EAF}" type="parTrans" cxnId="{219D7E43-757F-44F5-B256-A94354C110AA}">
      <dgm:prSet/>
      <dgm:spPr/>
      <dgm:t>
        <a:bodyPr/>
        <a:lstStyle/>
        <a:p>
          <a:endParaRPr lang="en-US"/>
        </a:p>
      </dgm:t>
    </dgm:pt>
    <dgm:pt modelId="{5DE5BA85-2C4F-48D3-8CBF-8CFDC3B658AD}" type="sibTrans" cxnId="{219D7E43-757F-44F5-B256-A94354C110AA}">
      <dgm:prSet/>
      <dgm:spPr/>
      <dgm:t>
        <a:bodyPr/>
        <a:lstStyle/>
        <a:p>
          <a:endParaRPr lang="en-US"/>
        </a:p>
      </dgm:t>
    </dgm:pt>
    <dgm:pt modelId="{E6DB10CF-C036-4FDB-8641-2AA89F063406}">
      <dgm:prSet phldrT="[Text]"/>
      <dgm:spPr/>
      <dgm:t>
        <a:bodyPr/>
        <a:lstStyle/>
        <a:p>
          <a:r>
            <a:rPr lang="en-US" dirty="0" err="1" smtClean="0"/>
            <a:t>Mgr</a:t>
          </a:r>
          <a:endParaRPr lang="en-US" dirty="0"/>
        </a:p>
      </dgm:t>
    </dgm:pt>
    <dgm:pt modelId="{7EDF5805-DEDE-4974-8AD2-B7DC439E0396}" type="parTrans" cxnId="{C5F5D0A8-B5FA-41A4-BB5B-DC0804D6AD87}">
      <dgm:prSet/>
      <dgm:spPr/>
      <dgm:t>
        <a:bodyPr/>
        <a:lstStyle/>
        <a:p>
          <a:endParaRPr lang="en-US"/>
        </a:p>
      </dgm:t>
    </dgm:pt>
    <dgm:pt modelId="{AC258265-CC7A-403F-A5A4-3AC32A68F429}" type="sibTrans" cxnId="{C5F5D0A8-B5FA-41A4-BB5B-DC0804D6AD87}">
      <dgm:prSet/>
      <dgm:spPr/>
      <dgm:t>
        <a:bodyPr/>
        <a:lstStyle/>
        <a:p>
          <a:endParaRPr lang="en-US"/>
        </a:p>
      </dgm:t>
    </dgm:pt>
    <dgm:pt modelId="{F309C3E1-9B2B-4777-83F0-A0AAABB5E5DF}">
      <dgm:prSet phldrT="[Text]"/>
      <dgm:spPr/>
      <dgm:t>
        <a:bodyPr/>
        <a:lstStyle/>
        <a:p>
          <a:r>
            <a:rPr lang="en-US" dirty="0" smtClean="0"/>
            <a:t>Team </a:t>
          </a:r>
          <a:endParaRPr lang="en-US" dirty="0"/>
        </a:p>
      </dgm:t>
    </dgm:pt>
    <dgm:pt modelId="{9F553EE0-C60A-458C-A598-41795E0AC91E}" type="parTrans" cxnId="{A598F2C9-AF3F-4433-935C-99B8F37B28D4}">
      <dgm:prSet/>
      <dgm:spPr/>
      <dgm:t>
        <a:bodyPr/>
        <a:lstStyle/>
        <a:p>
          <a:endParaRPr lang="en-US"/>
        </a:p>
      </dgm:t>
    </dgm:pt>
    <dgm:pt modelId="{C1F0A465-65F5-4B26-8F41-E769DBEA7DAA}" type="sibTrans" cxnId="{A598F2C9-AF3F-4433-935C-99B8F37B28D4}">
      <dgm:prSet/>
      <dgm:spPr/>
      <dgm:t>
        <a:bodyPr/>
        <a:lstStyle/>
        <a:p>
          <a:endParaRPr lang="en-US"/>
        </a:p>
      </dgm:t>
    </dgm:pt>
    <dgm:pt modelId="{329E2867-F973-4AFB-A9E8-351056ED4C62}">
      <dgm:prSet phldrT="[Text]"/>
      <dgm:spPr/>
      <dgm:t>
        <a:bodyPr/>
        <a:lstStyle/>
        <a:p>
          <a:r>
            <a:rPr lang="en-US" dirty="0" err="1" smtClean="0"/>
            <a:t>Dev</a:t>
          </a:r>
          <a:endParaRPr lang="en-US" dirty="0"/>
        </a:p>
      </dgm:t>
    </dgm:pt>
    <dgm:pt modelId="{547BFA3E-F099-4075-A1BB-524B423BB06F}" type="parTrans" cxnId="{B21DF11F-516D-41B3-8F3E-129A6863C787}">
      <dgm:prSet/>
      <dgm:spPr/>
      <dgm:t>
        <a:bodyPr/>
        <a:lstStyle/>
        <a:p>
          <a:endParaRPr lang="en-US"/>
        </a:p>
      </dgm:t>
    </dgm:pt>
    <dgm:pt modelId="{066B3492-E52A-43AB-BF58-DFBD228ED396}" type="sibTrans" cxnId="{B21DF11F-516D-41B3-8F3E-129A6863C787}">
      <dgm:prSet/>
      <dgm:spPr/>
      <dgm:t>
        <a:bodyPr/>
        <a:lstStyle/>
        <a:p>
          <a:endParaRPr lang="en-US"/>
        </a:p>
      </dgm:t>
    </dgm:pt>
    <dgm:pt modelId="{10279FEB-D628-4669-8F74-AC69B3B2142F}">
      <dgm:prSet phldrT="[Text]"/>
      <dgm:spPr/>
      <dgm:t>
        <a:bodyPr/>
        <a:lstStyle/>
        <a:p>
          <a:r>
            <a:rPr lang="en-US" dirty="0" err="1" smtClean="0"/>
            <a:t>Dev</a:t>
          </a:r>
          <a:endParaRPr lang="en-US" dirty="0"/>
        </a:p>
      </dgm:t>
    </dgm:pt>
    <dgm:pt modelId="{FC98B6FE-021E-42E1-9BDE-BCA622EF950C}" type="parTrans" cxnId="{0DA5AD5E-E7BD-4820-ADF5-B08AFCB4629F}">
      <dgm:prSet/>
      <dgm:spPr/>
      <dgm:t>
        <a:bodyPr/>
        <a:lstStyle/>
        <a:p>
          <a:endParaRPr lang="en-US"/>
        </a:p>
      </dgm:t>
    </dgm:pt>
    <dgm:pt modelId="{F8ABC366-F30E-4EC5-AA53-3CBF4163A6D6}" type="sibTrans" cxnId="{0DA5AD5E-E7BD-4820-ADF5-B08AFCB4629F}">
      <dgm:prSet/>
      <dgm:spPr/>
      <dgm:t>
        <a:bodyPr/>
        <a:lstStyle/>
        <a:p>
          <a:endParaRPr lang="en-US"/>
        </a:p>
      </dgm:t>
    </dgm:pt>
    <dgm:pt modelId="{A6707684-53A8-4306-B59F-1CF87925194C}">
      <dgm:prSet phldrT="[Text]"/>
      <dgm:spPr/>
      <dgm:t>
        <a:bodyPr/>
        <a:lstStyle/>
        <a:p>
          <a:r>
            <a:rPr lang="en-US" dirty="0" err="1" smtClean="0"/>
            <a:t>Dev</a:t>
          </a:r>
          <a:endParaRPr lang="en-US" dirty="0"/>
        </a:p>
      </dgm:t>
    </dgm:pt>
    <dgm:pt modelId="{F30AA456-533B-4AED-A158-5A22EB0F7A8E}" type="parTrans" cxnId="{6B321451-B5B6-4181-B563-9ED778FBE05D}">
      <dgm:prSet/>
      <dgm:spPr/>
      <dgm:t>
        <a:bodyPr/>
        <a:lstStyle/>
        <a:p>
          <a:endParaRPr lang="en-US"/>
        </a:p>
      </dgm:t>
    </dgm:pt>
    <dgm:pt modelId="{7E55606A-2B0C-462B-98D6-8379AA9E6193}" type="sibTrans" cxnId="{6B321451-B5B6-4181-B563-9ED778FBE05D}">
      <dgm:prSet/>
      <dgm:spPr/>
      <dgm:t>
        <a:bodyPr/>
        <a:lstStyle/>
        <a:p>
          <a:endParaRPr lang="en-US"/>
        </a:p>
      </dgm:t>
    </dgm:pt>
    <dgm:pt modelId="{596C6767-3A42-4F4F-83AF-D2B34627536B}">
      <dgm:prSet phldrT="[Text]"/>
      <dgm:spPr/>
      <dgm:t>
        <a:bodyPr/>
        <a:lstStyle/>
        <a:p>
          <a:r>
            <a:rPr lang="en-US" dirty="0" smtClean="0"/>
            <a:t>Team</a:t>
          </a:r>
          <a:endParaRPr lang="en-US" dirty="0"/>
        </a:p>
      </dgm:t>
    </dgm:pt>
    <dgm:pt modelId="{1F933EAC-63E6-4079-B314-6854637A7AC8}" type="parTrans" cxnId="{5020030A-1D3F-43DB-939B-A9EDD4947DF1}">
      <dgm:prSet/>
      <dgm:spPr/>
      <dgm:t>
        <a:bodyPr/>
        <a:lstStyle/>
        <a:p>
          <a:endParaRPr lang="en-US"/>
        </a:p>
      </dgm:t>
    </dgm:pt>
    <dgm:pt modelId="{BD34536C-79B9-417C-B32F-D1E791B13E1A}" type="sibTrans" cxnId="{5020030A-1D3F-43DB-939B-A9EDD4947DF1}">
      <dgm:prSet/>
      <dgm:spPr/>
      <dgm:t>
        <a:bodyPr/>
        <a:lstStyle/>
        <a:p>
          <a:endParaRPr lang="en-US"/>
        </a:p>
      </dgm:t>
    </dgm:pt>
    <dgm:pt modelId="{62EC2AE6-B8A2-44D8-B532-0639A752A1E2}">
      <dgm:prSet phldrT="[Text]"/>
      <dgm:spPr/>
      <dgm:t>
        <a:bodyPr/>
        <a:lstStyle/>
        <a:p>
          <a:r>
            <a:rPr lang="en-US" dirty="0" err="1" smtClean="0"/>
            <a:t>Dev</a:t>
          </a:r>
          <a:endParaRPr lang="en-US" dirty="0"/>
        </a:p>
      </dgm:t>
    </dgm:pt>
    <dgm:pt modelId="{75B629B3-E3E5-4148-9BB4-9AC58445154C}" type="parTrans" cxnId="{2EB56CE2-1395-4BB3-8724-8422EC5003B4}">
      <dgm:prSet/>
      <dgm:spPr/>
      <dgm:t>
        <a:bodyPr/>
        <a:lstStyle/>
        <a:p>
          <a:endParaRPr lang="en-US"/>
        </a:p>
      </dgm:t>
    </dgm:pt>
    <dgm:pt modelId="{23E042C7-5B5C-41FE-A725-ED388C81DD5D}" type="sibTrans" cxnId="{2EB56CE2-1395-4BB3-8724-8422EC5003B4}">
      <dgm:prSet/>
      <dgm:spPr/>
      <dgm:t>
        <a:bodyPr/>
        <a:lstStyle/>
        <a:p>
          <a:endParaRPr lang="en-US"/>
        </a:p>
      </dgm:t>
    </dgm:pt>
    <dgm:pt modelId="{118A7FD6-5292-4B8D-9ADE-694EB6C6038D}">
      <dgm:prSet phldrT="[Text]"/>
      <dgm:spPr/>
      <dgm:t>
        <a:bodyPr/>
        <a:lstStyle/>
        <a:p>
          <a:r>
            <a:rPr lang="en-US" dirty="0" err="1" smtClean="0"/>
            <a:t>Dev</a:t>
          </a:r>
          <a:endParaRPr lang="en-US" dirty="0"/>
        </a:p>
      </dgm:t>
    </dgm:pt>
    <dgm:pt modelId="{DD730F39-9B4F-45B8-A7C8-C9B0BC540110}" type="parTrans" cxnId="{56A8ACF5-1E7F-4E29-9DDB-2291AE5CD9EB}">
      <dgm:prSet/>
      <dgm:spPr/>
      <dgm:t>
        <a:bodyPr/>
        <a:lstStyle/>
        <a:p>
          <a:endParaRPr lang="en-US"/>
        </a:p>
      </dgm:t>
    </dgm:pt>
    <dgm:pt modelId="{31972485-BBD2-44E3-B9B9-59A5E74DEA97}" type="sibTrans" cxnId="{56A8ACF5-1E7F-4E29-9DDB-2291AE5CD9EB}">
      <dgm:prSet/>
      <dgm:spPr/>
      <dgm:t>
        <a:bodyPr/>
        <a:lstStyle/>
        <a:p>
          <a:endParaRPr lang="en-US"/>
        </a:p>
      </dgm:t>
    </dgm:pt>
    <dgm:pt modelId="{889801B4-611F-4364-8919-9BFC00181F85}">
      <dgm:prSet phldrT="[Text]"/>
      <dgm:spPr/>
      <dgm:t>
        <a:bodyPr/>
        <a:lstStyle/>
        <a:p>
          <a:r>
            <a:rPr lang="en-US" dirty="0" err="1" smtClean="0"/>
            <a:t>Dev</a:t>
          </a:r>
          <a:endParaRPr lang="en-US" dirty="0"/>
        </a:p>
      </dgm:t>
    </dgm:pt>
    <dgm:pt modelId="{556C57D3-7069-4079-975E-8C4C02D0D00B}" type="parTrans" cxnId="{E7A08D5B-D1B3-44DE-9E9B-8D7F60B1F378}">
      <dgm:prSet/>
      <dgm:spPr/>
      <dgm:t>
        <a:bodyPr/>
        <a:lstStyle/>
        <a:p>
          <a:endParaRPr lang="en-US"/>
        </a:p>
      </dgm:t>
    </dgm:pt>
    <dgm:pt modelId="{C28C594C-7BD6-49E2-9148-4EEFE949A4DC}" type="sibTrans" cxnId="{E7A08D5B-D1B3-44DE-9E9B-8D7F60B1F378}">
      <dgm:prSet/>
      <dgm:spPr/>
      <dgm:t>
        <a:bodyPr/>
        <a:lstStyle/>
        <a:p>
          <a:endParaRPr lang="en-US"/>
        </a:p>
      </dgm:t>
    </dgm:pt>
    <dgm:pt modelId="{BBE648EE-8C7D-4B1E-82FA-2F251F41177C}">
      <dgm:prSet phldrT="[Text]"/>
      <dgm:spPr/>
      <dgm:t>
        <a:bodyPr/>
        <a:lstStyle/>
        <a:p>
          <a:r>
            <a:rPr lang="en-US" dirty="0" smtClean="0"/>
            <a:t>Team</a:t>
          </a:r>
          <a:endParaRPr lang="en-US" dirty="0"/>
        </a:p>
      </dgm:t>
    </dgm:pt>
    <dgm:pt modelId="{343D20DD-FA27-4D19-9D26-9F3B963FE524}" type="parTrans" cxnId="{DEB10BFE-645E-446E-AB97-BE9AAC775418}">
      <dgm:prSet/>
      <dgm:spPr/>
      <dgm:t>
        <a:bodyPr/>
        <a:lstStyle/>
        <a:p>
          <a:endParaRPr lang="en-US"/>
        </a:p>
      </dgm:t>
    </dgm:pt>
    <dgm:pt modelId="{468876EA-96B2-47FE-8107-0A2A9208695D}" type="sibTrans" cxnId="{DEB10BFE-645E-446E-AB97-BE9AAC775418}">
      <dgm:prSet/>
      <dgm:spPr/>
      <dgm:t>
        <a:bodyPr/>
        <a:lstStyle/>
        <a:p>
          <a:endParaRPr lang="en-US"/>
        </a:p>
      </dgm:t>
    </dgm:pt>
    <dgm:pt modelId="{6E9642A3-C1C8-40E8-B8BF-9BFC5941A6AF}">
      <dgm:prSet phldrT="[Text]"/>
      <dgm:spPr/>
      <dgm:t>
        <a:bodyPr/>
        <a:lstStyle/>
        <a:p>
          <a:r>
            <a:rPr lang="en-US" dirty="0" err="1" smtClean="0"/>
            <a:t>Dev</a:t>
          </a:r>
          <a:endParaRPr lang="en-US" dirty="0"/>
        </a:p>
      </dgm:t>
    </dgm:pt>
    <dgm:pt modelId="{4EBF1B9F-2743-471A-B83F-3C5D9EA9EBD2}" type="parTrans" cxnId="{E3243723-9061-45DC-8AEB-DD3525ACE3D6}">
      <dgm:prSet/>
      <dgm:spPr/>
      <dgm:t>
        <a:bodyPr/>
        <a:lstStyle/>
        <a:p>
          <a:endParaRPr lang="en-US"/>
        </a:p>
      </dgm:t>
    </dgm:pt>
    <dgm:pt modelId="{B4021D6C-4B55-4943-A255-D5B2686D56DF}" type="sibTrans" cxnId="{E3243723-9061-45DC-8AEB-DD3525ACE3D6}">
      <dgm:prSet/>
      <dgm:spPr/>
      <dgm:t>
        <a:bodyPr/>
        <a:lstStyle/>
        <a:p>
          <a:endParaRPr lang="en-US"/>
        </a:p>
      </dgm:t>
    </dgm:pt>
    <dgm:pt modelId="{3275EDD9-EBEE-4EB2-8874-A70A8BBC9F4F}">
      <dgm:prSet phldrT="[Text]"/>
      <dgm:spPr/>
      <dgm:t>
        <a:bodyPr/>
        <a:lstStyle/>
        <a:p>
          <a:r>
            <a:rPr lang="en-US" dirty="0" err="1" smtClean="0"/>
            <a:t>Dev</a:t>
          </a:r>
          <a:endParaRPr lang="en-US" dirty="0"/>
        </a:p>
      </dgm:t>
    </dgm:pt>
    <dgm:pt modelId="{09C9A9D9-6094-41F5-B7C9-8A981DD613AD}" type="parTrans" cxnId="{2FDE18DB-F4D0-467A-80D7-2A4ECC810BCF}">
      <dgm:prSet/>
      <dgm:spPr/>
      <dgm:t>
        <a:bodyPr/>
        <a:lstStyle/>
        <a:p>
          <a:endParaRPr lang="en-US"/>
        </a:p>
      </dgm:t>
    </dgm:pt>
    <dgm:pt modelId="{2267F487-AC47-48E1-B761-1BD9FC80A89B}" type="sibTrans" cxnId="{2FDE18DB-F4D0-467A-80D7-2A4ECC810BCF}">
      <dgm:prSet/>
      <dgm:spPr/>
      <dgm:t>
        <a:bodyPr/>
        <a:lstStyle/>
        <a:p>
          <a:endParaRPr lang="en-US"/>
        </a:p>
      </dgm:t>
    </dgm:pt>
    <dgm:pt modelId="{F5837BAA-4CDE-45C0-8C62-A843E776073A}">
      <dgm:prSet phldrT="[Text]"/>
      <dgm:spPr/>
      <dgm:t>
        <a:bodyPr/>
        <a:lstStyle/>
        <a:p>
          <a:r>
            <a:rPr lang="en-US" dirty="0" err="1" smtClean="0"/>
            <a:t>Dev</a:t>
          </a:r>
          <a:endParaRPr lang="en-US" dirty="0"/>
        </a:p>
      </dgm:t>
    </dgm:pt>
    <dgm:pt modelId="{A0B2DB08-689B-4D8A-9753-6B3B1EB1E4EB}" type="parTrans" cxnId="{484B6E47-7790-4D5D-AB9C-30B8DAE199AA}">
      <dgm:prSet/>
      <dgm:spPr/>
      <dgm:t>
        <a:bodyPr/>
        <a:lstStyle/>
        <a:p>
          <a:endParaRPr lang="en-US"/>
        </a:p>
      </dgm:t>
    </dgm:pt>
    <dgm:pt modelId="{3FFFABF1-7A9E-4DD0-B0D4-117B3248D840}" type="sibTrans" cxnId="{484B6E47-7790-4D5D-AB9C-30B8DAE199AA}">
      <dgm:prSet/>
      <dgm:spPr/>
      <dgm:t>
        <a:bodyPr/>
        <a:lstStyle/>
        <a:p>
          <a:endParaRPr lang="en-US"/>
        </a:p>
      </dgm:t>
    </dgm:pt>
    <dgm:pt modelId="{76BACCD4-312D-48D4-87C1-897E6DC90E0D}">
      <dgm:prSet phldrT="[Text]"/>
      <dgm:spPr/>
      <dgm:t>
        <a:bodyPr/>
        <a:lstStyle/>
        <a:p>
          <a:r>
            <a:rPr lang="en-US" dirty="0" smtClean="0"/>
            <a:t>Team</a:t>
          </a:r>
          <a:endParaRPr lang="en-US" dirty="0"/>
        </a:p>
      </dgm:t>
    </dgm:pt>
    <dgm:pt modelId="{536333E9-D5FD-4FC9-9E8C-8B84C784B889}" type="parTrans" cxnId="{2F6A79EE-BA74-49BD-A63F-9DA08C83B37B}">
      <dgm:prSet/>
      <dgm:spPr/>
      <dgm:t>
        <a:bodyPr/>
        <a:lstStyle/>
        <a:p>
          <a:endParaRPr lang="en-US"/>
        </a:p>
      </dgm:t>
    </dgm:pt>
    <dgm:pt modelId="{9068FFEB-9FD7-429F-9B73-A9AB9A655D8F}" type="sibTrans" cxnId="{2F6A79EE-BA74-49BD-A63F-9DA08C83B37B}">
      <dgm:prSet/>
      <dgm:spPr/>
      <dgm:t>
        <a:bodyPr/>
        <a:lstStyle/>
        <a:p>
          <a:endParaRPr lang="en-US"/>
        </a:p>
      </dgm:t>
    </dgm:pt>
    <dgm:pt modelId="{DEEB0A44-7A55-483E-BCFE-017847C496A3}">
      <dgm:prSet phldrT="[Text]"/>
      <dgm:spPr/>
      <dgm:t>
        <a:bodyPr/>
        <a:lstStyle/>
        <a:p>
          <a:r>
            <a:rPr lang="en-US" dirty="0" err="1" smtClean="0"/>
            <a:t>Dev</a:t>
          </a:r>
          <a:endParaRPr lang="en-US" dirty="0"/>
        </a:p>
      </dgm:t>
    </dgm:pt>
    <dgm:pt modelId="{6EA55AA2-EBEF-445C-B2D3-FE67C83C975C}" type="parTrans" cxnId="{FD0A0366-72DC-4CF4-B572-9D71EFD8D584}">
      <dgm:prSet/>
      <dgm:spPr/>
      <dgm:t>
        <a:bodyPr/>
        <a:lstStyle/>
        <a:p>
          <a:endParaRPr lang="en-US"/>
        </a:p>
      </dgm:t>
    </dgm:pt>
    <dgm:pt modelId="{41C7310A-705E-47FB-B53E-C2AB226EECA4}" type="sibTrans" cxnId="{FD0A0366-72DC-4CF4-B572-9D71EFD8D584}">
      <dgm:prSet/>
      <dgm:spPr/>
      <dgm:t>
        <a:bodyPr/>
        <a:lstStyle/>
        <a:p>
          <a:endParaRPr lang="en-US"/>
        </a:p>
      </dgm:t>
    </dgm:pt>
    <dgm:pt modelId="{87416E00-E72A-44D9-B44F-4B6FC632E677}">
      <dgm:prSet phldrT="[Text]"/>
      <dgm:spPr/>
      <dgm:t>
        <a:bodyPr/>
        <a:lstStyle/>
        <a:p>
          <a:r>
            <a:rPr lang="en-US" dirty="0" err="1" smtClean="0"/>
            <a:t>Dev</a:t>
          </a:r>
          <a:endParaRPr lang="en-US" dirty="0"/>
        </a:p>
      </dgm:t>
    </dgm:pt>
    <dgm:pt modelId="{AB048EF3-8878-4375-83A5-5692486DDF24}" type="parTrans" cxnId="{0EA31C8B-DCF8-4E07-A722-4A22B736B828}">
      <dgm:prSet/>
      <dgm:spPr/>
      <dgm:t>
        <a:bodyPr/>
        <a:lstStyle/>
        <a:p>
          <a:endParaRPr lang="en-US"/>
        </a:p>
      </dgm:t>
    </dgm:pt>
    <dgm:pt modelId="{4DC37A5E-828F-4894-BC07-D670FAC7B1A1}" type="sibTrans" cxnId="{0EA31C8B-DCF8-4E07-A722-4A22B736B828}">
      <dgm:prSet/>
      <dgm:spPr/>
      <dgm:t>
        <a:bodyPr/>
        <a:lstStyle/>
        <a:p>
          <a:endParaRPr lang="en-US"/>
        </a:p>
      </dgm:t>
    </dgm:pt>
    <dgm:pt modelId="{680FE837-52BE-411C-9B7C-73B4DEC5E77C}">
      <dgm:prSet phldrT="[Text]"/>
      <dgm:spPr/>
      <dgm:t>
        <a:bodyPr/>
        <a:lstStyle/>
        <a:p>
          <a:r>
            <a:rPr lang="en-US" dirty="0" err="1" smtClean="0"/>
            <a:t>Dev</a:t>
          </a:r>
          <a:endParaRPr lang="en-US" dirty="0"/>
        </a:p>
      </dgm:t>
    </dgm:pt>
    <dgm:pt modelId="{5EA0F968-7293-4A65-AC46-9831A44D9D92}" type="parTrans" cxnId="{98F442A7-1229-4350-A7C3-C74C7ED40745}">
      <dgm:prSet/>
      <dgm:spPr/>
      <dgm:t>
        <a:bodyPr/>
        <a:lstStyle/>
        <a:p>
          <a:endParaRPr lang="en-US"/>
        </a:p>
      </dgm:t>
    </dgm:pt>
    <dgm:pt modelId="{157BCEEA-3DC7-42A8-A33C-6B217703C78C}" type="sibTrans" cxnId="{98F442A7-1229-4350-A7C3-C74C7ED40745}">
      <dgm:prSet/>
      <dgm:spPr/>
      <dgm:t>
        <a:bodyPr/>
        <a:lstStyle/>
        <a:p>
          <a:endParaRPr lang="en-US"/>
        </a:p>
      </dgm:t>
    </dgm:pt>
    <dgm:pt modelId="{F7562C78-5732-498D-9067-CD51D4C818E9}">
      <dgm:prSet phldrT="[Text]"/>
      <dgm:spPr>
        <a:solidFill>
          <a:srgbClr val="002060"/>
        </a:solidFill>
      </dgm:spPr>
      <dgm:t>
        <a:bodyPr/>
        <a:lstStyle/>
        <a:p>
          <a:r>
            <a:rPr lang="en-US" smtClean="0"/>
            <a:t>Mgr</a:t>
          </a:r>
          <a:endParaRPr lang="en-US" dirty="0"/>
        </a:p>
      </dgm:t>
    </dgm:pt>
    <dgm:pt modelId="{BC798940-C974-40B2-B0D8-9BDDA6E04A09}" type="parTrans" cxnId="{564E807C-EA64-4026-AC24-8C1D5BA77BC4}">
      <dgm:prSet/>
      <dgm:spPr/>
      <dgm:t>
        <a:bodyPr/>
        <a:lstStyle/>
        <a:p>
          <a:endParaRPr lang="en-US"/>
        </a:p>
      </dgm:t>
    </dgm:pt>
    <dgm:pt modelId="{FFEC36CC-F4A1-4CC1-8195-2A0B08A0931D}" type="sibTrans" cxnId="{564E807C-EA64-4026-AC24-8C1D5BA77BC4}">
      <dgm:prSet/>
      <dgm:spPr/>
      <dgm:t>
        <a:bodyPr/>
        <a:lstStyle/>
        <a:p>
          <a:endParaRPr lang="en-US"/>
        </a:p>
      </dgm:t>
    </dgm:pt>
    <dgm:pt modelId="{EC40DE46-156C-45AF-A5C5-15F716B0C52B}">
      <dgm:prSet phldrT="[Text]"/>
      <dgm:spPr>
        <a:solidFill>
          <a:srgbClr val="002060"/>
        </a:solidFill>
      </dgm:spPr>
      <dgm:t>
        <a:bodyPr/>
        <a:lstStyle/>
        <a:p>
          <a:r>
            <a:rPr lang="en-US" dirty="0" smtClean="0"/>
            <a:t>Team </a:t>
          </a:r>
          <a:endParaRPr lang="en-US" dirty="0"/>
        </a:p>
      </dgm:t>
    </dgm:pt>
    <dgm:pt modelId="{1C2DCDA1-E0A8-45C0-A415-ACC8CF35A9DC}" type="parTrans" cxnId="{D7FF4158-17C6-4E72-8C53-FC8DD3DBC080}">
      <dgm:prSet/>
      <dgm:spPr/>
      <dgm:t>
        <a:bodyPr/>
        <a:lstStyle/>
        <a:p>
          <a:endParaRPr lang="en-US"/>
        </a:p>
      </dgm:t>
    </dgm:pt>
    <dgm:pt modelId="{ADC19677-095A-43A5-AD02-86CC3E35DB35}" type="sibTrans" cxnId="{D7FF4158-17C6-4E72-8C53-FC8DD3DBC080}">
      <dgm:prSet/>
      <dgm:spPr/>
      <dgm:t>
        <a:bodyPr/>
        <a:lstStyle/>
        <a:p>
          <a:endParaRPr lang="en-US"/>
        </a:p>
      </dgm:t>
    </dgm:pt>
    <dgm:pt modelId="{9F4DB3A8-9101-4B87-85F0-07112EE0797A}">
      <dgm:prSet phldrT="[Text]"/>
      <dgm:spPr>
        <a:solidFill>
          <a:srgbClr val="002060"/>
        </a:solidFill>
      </dgm:spPr>
      <dgm:t>
        <a:bodyPr/>
        <a:lstStyle/>
        <a:p>
          <a:r>
            <a:rPr lang="en-US" dirty="0" smtClean="0"/>
            <a:t>Ops</a:t>
          </a:r>
          <a:endParaRPr lang="en-US" dirty="0"/>
        </a:p>
      </dgm:t>
    </dgm:pt>
    <dgm:pt modelId="{D40432F6-8A8E-4C86-8D0C-4249E1CD1F66}" type="parTrans" cxnId="{204271E4-7FE7-4912-896A-26B1A4996E31}">
      <dgm:prSet/>
      <dgm:spPr/>
      <dgm:t>
        <a:bodyPr/>
        <a:lstStyle/>
        <a:p>
          <a:endParaRPr lang="en-US"/>
        </a:p>
      </dgm:t>
    </dgm:pt>
    <dgm:pt modelId="{1C9EB3FC-DAA1-4A64-A2C4-D24A345B7C31}" type="sibTrans" cxnId="{204271E4-7FE7-4912-896A-26B1A4996E31}">
      <dgm:prSet/>
      <dgm:spPr/>
      <dgm:t>
        <a:bodyPr/>
        <a:lstStyle/>
        <a:p>
          <a:endParaRPr lang="en-US"/>
        </a:p>
      </dgm:t>
    </dgm:pt>
    <dgm:pt modelId="{67ACF166-0097-4159-B0D9-56CDA3294BD5}">
      <dgm:prSet phldrT="[Text]"/>
      <dgm:spPr>
        <a:solidFill>
          <a:srgbClr val="002060"/>
        </a:solidFill>
      </dgm:spPr>
      <dgm:t>
        <a:bodyPr/>
        <a:lstStyle/>
        <a:p>
          <a:r>
            <a:rPr lang="en-US" dirty="0" smtClean="0"/>
            <a:t>Ops</a:t>
          </a:r>
          <a:endParaRPr lang="en-US" dirty="0"/>
        </a:p>
      </dgm:t>
    </dgm:pt>
    <dgm:pt modelId="{4BB8CD78-3044-4218-9D2F-2547F1A590F9}" type="parTrans" cxnId="{1711BDCD-93D8-4ACB-874A-E42DCB51C60E}">
      <dgm:prSet/>
      <dgm:spPr/>
      <dgm:t>
        <a:bodyPr/>
        <a:lstStyle/>
        <a:p>
          <a:endParaRPr lang="en-US"/>
        </a:p>
      </dgm:t>
    </dgm:pt>
    <dgm:pt modelId="{764C52ED-0F1A-4F9F-A12B-7BF538755AD4}" type="sibTrans" cxnId="{1711BDCD-93D8-4ACB-874A-E42DCB51C60E}">
      <dgm:prSet/>
      <dgm:spPr/>
      <dgm:t>
        <a:bodyPr/>
        <a:lstStyle/>
        <a:p>
          <a:endParaRPr lang="en-US"/>
        </a:p>
      </dgm:t>
    </dgm:pt>
    <dgm:pt modelId="{B3AFD07A-B883-4B69-AA80-9B11A9367222}">
      <dgm:prSet phldrT="[Text]"/>
      <dgm:spPr>
        <a:solidFill>
          <a:srgbClr val="002060"/>
        </a:solidFill>
      </dgm:spPr>
      <dgm:t>
        <a:bodyPr/>
        <a:lstStyle/>
        <a:p>
          <a:r>
            <a:rPr lang="en-US" dirty="0" smtClean="0"/>
            <a:t>Ops</a:t>
          </a:r>
          <a:endParaRPr lang="en-US" dirty="0"/>
        </a:p>
      </dgm:t>
    </dgm:pt>
    <dgm:pt modelId="{258AA060-61E8-4AFD-94CB-EA304828BD05}" type="parTrans" cxnId="{76E26E25-B616-4087-8F47-E250C6EB2DFD}">
      <dgm:prSet/>
      <dgm:spPr/>
      <dgm:t>
        <a:bodyPr/>
        <a:lstStyle/>
        <a:p>
          <a:endParaRPr lang="en-US"/>
        </a:p>
      </dgm:t>
    </dgm:pt>
    <dgm:pt modelId="{47CA13E3-1A1D-480A-A4E6-ECAB8C217E12}" type="sibTrans" cxnId="{76E26E25-B616-4087-8F47-E250C6EB2DFD}">
      <dgm:prSet/>
      <dgm:spPr/>
      <dgm:t>
        <a:bodyPr/>
        <a:lstStyle/>
        <a:p>
          <a:endParaRPr lang="en-US"/>
        </a:p>
      </dgm:t>
    </dgm:pt>
    <dgm:pt modelId="{A3327F99-A2B6-4520-A38E-D995A2A4AEFD}">
      <dgm:prSet phldrT="[Text]"/>
      <dgm:spPr>
        <a:solidFill>
          <a:srgbClr val="002060"/>
        </a:solidFill>
      </dgm:spPr>
      <dgm:t>
        <a:bodyPr/>
        <a:lstStyle/>
        <a:p>
          <a:r>
            <a:rPr lang="en-US" dirty="0" smtClean="0"/>
            <a:t>Team</a:t>
          </a:r>
          <a:endParaRPr lang="en-US" dirty="0"/>
        </a:p>
      </dgm:t>
    </dgm:pt>
    <dgm:pt modelId="{68EABFD0-AA88-4C77-8750-708B5667679F}" type="parTrans" cxnId="{9FD8A67C-1212-4C2C-8272-737DDFBF9152}">
      <dgm:prSet/>
      <dgm:spPr/>
      <dgm:t>
        <a:bodyPr/>
        <a:lstStyle/>
        <a:p>
          <a:endParaRPr lang="en-US"/>
        </a:p>
      </dgm:t>
    </dgm:pt>
    <dgm:pt modelId="{F7E2ED63-1FA3-4AC7-8FF5-F85D263C417B}" type="sibTrans" cxnId="{9FD8A67C-1212-4C2C-8272-737DDFBF9152}">
      <dgm:prSet/>
      <dgm:spPr/>
      <dgm:t>
        <a:bodyPr/>
        <a:lstStyle/>
        <a:p>
          <a:endParaRPr lang="en-US"/>
        </a:p>
      </dgm:t>
    </dgm:pt>
    <dgm:pt modelId="{3491C2FA-3963-4E6C-8DEA-FDD613579701}">
      <dgm:prSet phldrT="[Text]"/>
      <dgm:spPr>
        <a:solidFill>
          <a:srgbClr val="002060"/>
        </a:solidFill>
      </dgm:spPr>
      <dgm:t>
        <a:bodyPr/>
        <a:lstStyle/>
        <a:p>
          <a:r>
            <a:rPr lang="en-US" dirty="0" smtClean="0"/>
            <a:t>Ops</a:t>
          </a:r>
          <a:endParaRPr lang="en-US" dirty="0"/>
        </a:p>
      </dgm:t>
    </dgm:pt>
    <dgm:pt modelId="{6AD8C4AA-4EFE-45ED-99A3-ADB6CEDC2F66}" type="parTrans" cxnId="{F7F00731-8330-44D9-A96A-B54C944FF33B}">
      <dgm:prSet/>
      <dgm:spPr/>
      <dgm:t>
        <a:bodyPr/>
        <a:lstStyle/>
        <a:p>
          <a:endParaRPr lang="en-US"/>
        </a:p>
      </dgm:t>
    </dgm:pt>
    <dgm:pt modelId="{5158C885-CD3E-4492-9F27-C4FED60E900B}" type="sibTrans" cxnId="{F7F00731-8330-44D9-A96A-B54C944FF33B}">
      <dgm:prSet/>
      <dgm:spPr/>
      <dgm:t>
        <a:bodyPr/>
        <a:lstStyle/>
        <a:p>
          <a:endParaRPr lang="en-US"/>
        </a:p>
      </dgm:t>
    </dgm:pt>
    <dgm:pt modelId="{B0FC7E5D-793A-4E59-A998-2D18E4FF2A42}">
      <dgm:prSet phldrT="[Text]"/>
      <dgm:spPr>
        <a:solidFill>
          <a:srgbClr val="002060"/>
        </a:solidFill>
      </dgm:spPr>
      <dgm:t>
        <a:bodyPr/>
        <a:lstStyle/>
        <a:p>
          <a:r>
            <a:rPr lang="en-US" dirty="0" smtClean="0"/>
            <a:t>Ops</a:t>
          </a:r>
          <a:endParaRPr lang="en-US" dirty="0"/>
        </a:p>
      </dgm:t>
    </dgm:pt>
    <dgm:pt modelId="{F9929358-4EC1-4ADB-B415-51BB03E3A956}" type="parTrans" cxnId="{FAC73950-1D73-4D16-8AA1-BF10CEC7D420}">
      <dgm:prSet/>
      <dgm:spPr/>
      <dgm:t>
        <a:bodyPr/>
        <a:lstStyle/>
        <a:p>
          <a:endParaRPr lang="en-US"/>
        </a:p>
      </dgm:t>
    </dgm:pt>
    <dgm:pt modelId="{FBF0A979-055E-430B-A112-FCDB18C3CBBB}" type="sibTrans" cxnId="{FAC73950-1D73-4D16-8AA1-BF10CEC7D420}">
      <dgm:prSet/>
      <dgm:spPr/>
      <dgm:t>
        <a:bodyPr/>
        <a:lstStyle/>
        <a:p>
          <a:endParaRPr lang="en-US"/>
        </a:p>
      </dgm:t>
    </dgm:pt>
    <dgm:pt modelId="{0B5077AA-50BE-47E4-AEA7-28DA4498ADF0}">
      <dgm:prSet phldrT="[Text]"/>
      <dgm:spPr>
        <a:solidFill>
          <a:srgbClr val="002060"/>
        </a:solidFill>
      </dgm:spPr>
      <dgm:t>
        <a:bodyPr/>
        <a:lstStyle/>
        <a:p>
          <a:r>
            <a:rPr lang="en-US" dirty="0" smtClean="0"/>
            <a:t>Ops</a:t>
          </a:r>
          <a:endParaRPr lang="en-US" dirty="0"/>
        </a:p>
      </dgm:t>
    </dgm:pt>
    <dgm:pt modelId="{F5D3BAD1-E30B-4298-876A-C1F55738FFE6}" type="parTrans" cxnId="{FCA2260E-A691-4412-BE54-8679A1C994EC}">
      <dgm:prSet/>
      <dgm:spPr/>
      <dgm:t>
        <a:bodyPr/>
        <a:lstStyle/>
        <a:p>
          <a:endParaRPr lang="en-US"/>
        </a:p>
      </dgm:t>
    </dgm:pt>
    <dgm:pt modelId="{2C1C7F88-BDEA-4CC0-BC17-9D6B471246A7}" type="sibTrans" cxnId="{FCA2260E-A691-4412-BE54-8679A1C994EC}">
      <dgm:prSet/>
      <dgm:spPr/>
      <dgm:t>
        <a:bodyPr/>
        <a:lstStyle/>
        <a:p>
          <a:endParaRPr lang="en-US"/>
        </a:p>
      </dgm:t>
    </dgm:pt>
    <dgm:pt modelId="{BF9A875E-F7AF-4587-BAF4-E21BA6A79AE8}">
      <dgm:prSet phldrT="[Text]"/>
      <dgm:spPr>
        <a:solidFill>
          <a:srgbClr val="002060"/>
        </a:solidFill>
      </dgm:spPr>
      <dgm:t>
        <a:bodyPr/>
        <a:lstStyle/>
        <a:p>
          <a:r>
            <a:rPr lang="en-US" dirty="0" err="1" smtClean="0"/>
            <a:t>Mgr</a:t>
          </a:r>
          <a:endParaRPr lang="en-US" dirty="0"/>
        </a:p>
      </dgm:t>
    </dgm:pt>
    <dgm:pt modelId="{9E3AE98A-2007-4A0A-9AB3-4AD73C414EBE}" type="parTrans" cxnId="{88E69E02-9600-44B1-85CD-29D0D5BA33A1}">
      <dgm:prSet/>
      <dgm:spPr/>
      <dgm:t>
        <a:bodyPr/>
        <a:lstStyle/>
        <a:p>
          <a:endParaRPr lang="en-US"/>
        </a:p>
      </dgm:t>
    </dgm:pt>
    <dgm:pt modelId="{92456714-B6D1-4C99-8563-64076CE95B14}" type="sibTrans" cxnId="{88E69E02-9600-44B1-85CD-29D0D5BA33A1}">
      <dgm:prSet/>
      <dgm:spPr/>
      <dgm:t>
        <a:bodyPr/>
        <a:lstStyle/>
        <a:p>
          <a:endParaRPr lang="en-US"/>
        </a:p>
      </dgm:t>
    </dgm:pt>
    <dgm:pt modelId="{D4355665-FEE1-4D89-9365-B4406109B380}">
      <dgm:prSet phldrT="[Text]"/>
      <dgm:spPr>
        <a:solidFill>
          <a:srgbClr val="002060"/>
        </a:solidFill>
      </dgm:spPr>
      <dgm:t>
        <a:bodyPr/>
        <a:lstStyle/>
        <a:p>
          <a:r>
            <a:rPr lang="en-US" dirty="0" smtClean="0"/>
            <a:t>Team</a:t>
          </a:r>
          <a:endParaRPr lang="en-US" dirty="0"/>
        </a:p>
      </dgm:t>
    </dgm:pt>
    <dgm:pt modelId="{BACC172C-CF81-4804-A25B-E2B104EBE87E}" type="parTrans" cxnId="{C5070925-33C7-4812-B2AD-E4A0A427148F}">
      <dgm:prSet/>
      <dgm:spPr/>
      <dgm:t>
        <a:bodyPr/>
        <a:lstStyle/>
        <a:p>
          <a:endParaRPr lang="en-US"/>
        </a:p>
      </dgm:t>
    </dgm:pt>
    <dgm:pt modelId="{10E9A1E4-15FE-449C-82F2-217E814957CE}" type="sibTrans" cxnId="{C5070925-33C7-4812-B2AD-E4A0A427148F}">
      <dgm:prSet/>
      <dgm:spPr/>
      <dgm:t>
        <a:bodyPr/>
        <a:lstStyle/>
        <a:p>
          <a:endParaRPr lang="en-US"/>
        </a:p>
      </dgm:t>
    </dgm:pt>
    <dgm:pt modelId="{22DACB80-637E-4491-825E-BB3089852F24}">
      <dgm:prSet phldrT="[Text]"/>
      <dgm:spPr>
        <a:solidFill>
          <a:srgbClr val="002060"/>
        </a:solidFill>
      </dgm:spPr>
      <dgm:t>
        <a:bodyPr/>
        <a:lstStyle/>
        <a:p>
          <a:r>
            <a:rPr lang="en-US" dirty="0" smtClean="0"/>
            <a:t>Ops</a:t>
          </a:r>
          <a:endParaRPr lang="en-US" dirty="0"/>
        </a:p>
      </dgm:t>
    </dgm:pt>
    <dgm:pt modelId="{A1E83CD2-A8DC-40D1-A9D3-F7A804BC153C}" type="parTrans" cxnId="{8A2058B9-0D11-454A-8839-AB1BA898E0FF}">
      <dgm:prSet/>
      <dgm:spPr/>
      <dgm:t>
        <a:bodyPr/>
        <a:lstStyle/>
        <a:p>
          <a:endParaRPr lang="en-US"/>
        </a:p>
      </dgm:t>
    </dgm:pt>
    <dgm:pt modelId="{4C3157EE-9736-47FC-B3DC-F0053AECC060}" type="sibTrans" cxnId="{8A2058B9-0D11-454A-8839-AB1BA898E0FF}">
      <dgm:prSet/>
      <dgm:spPr/>
      <dgm:t>
        <a:bodyPr/>
        <a:lstStyle/>
        <a:p>
          <a:endParaRPr lang="en-US"/>
        </a:p>
      </dgm:t>
    </dgm:pt>
    <dgm:pt modelId="{44D53133-5299-4CF4-933F-66E239368D22}">
      <dgm:prSet phldrT="[Text]"/>
      <dgm:spPr>
        <a:solidFill>
          <a:srgbClr val="002060"/>
        </a:solidFill>
      </dgm:spPr>
      <dgm:t>
        <a:bodyPr/>
        <a:lstStyle/>
        <a:p>
          <a:r>
            <a:rPr lang="en-US" dirty="0" smtClean="0"/>
            <a:t>Ops</a:t>
          </a:r>
          <a:endParaRPr lang="en-US" dirty="0"/>
        </a:p>
      </dgm:t>
    </dgm:pt>
    <dgm:pt modelId="{29866FCD-5989-40E8-A892-04EA03EC4B2D}" type="parTrans" cxnId="{C0303E8A-AA73-46CE-95CB-24537CA92517}">
      <dgm:prSet/>
      <dgm:spPr/>
      <dgm:t>
        <a:bodyPr/>
        <a:lstStyle/>
        <a:p>
          <a:endParaRPr lang="en-US"/>
        </a:p>
      </dgm:t>
    </dgm:pt>
    <dgm:pt modelId="{A0BA9380-DB16-4009-AC92-8328651BC1BF}" type="sibTrans" cxnId="{C0303E8A-AA73-46CE-95CB-24537CA92517}">
      <dgm:prSet/>
      <dgm:spPr/>
      <dgm:t>
        <a:bodyPr/>
        <a:lstStyle/>
        <a:p>
          <a:endParaRPr lang="en-US"/>
        </a:p>
      </dgm:t>
    </dgm:pt>
    <dgm:pt modelId="{69F92218-DE38-474A-9B64-F23820CA5BB7}">
      <dgm:prSet phldrT="[Text]"/>
      <dgm:spPr>
        <a:solidFill>
          <a:srgbClr val="002060"/>
        </a:solidFill>
      </dgm:spPr>
      <dgm:t>
        <a:bodyPr/>
        <a:lstStyle/>
        <a:p>
          <a:r>
            <a:rPr lang="en-US" dirty="0" smtClean="0"/>
            <a:t>Ops</a:t>
          </a:r>
          <a:endParaRPr lang="en-US" dirty="0"/>
        </a:p>
      </dgm:t>
    </dgm:pt>
    <dgm:pt modelId="{105BEDFE-B886-4C92-9F9E-CEA5F802CE84}" type="parTrans" cxnId="{A61272E4-9E3A-4057-A8F5-B72CA0530F1B}">
      <dgm:prSet/>
      <dgm:spPr/>
      <dgm:t>
        <a:bodyPr/>
        <a:lstStyle/>
        <a:p>
          <a:endParaRPr lang="en-US"/>
        </a:p>
      </dgm:t>
    </dgm:pt>
    <dgm:pt modelId="{AB3A91A4-3B30-4709-98A5-20ECF498128C}" type="sibTrans" cxnId="{A61272E4-9E3A-4057-A8F5-B72CA0530F1B}">
      <dgm:prSet/>
      <dgm:spPr/>
      <dgm:t>
        <a:bodyPr/>
        <a:lstStyle/>
        <a:p>
          <a:endParaRPr lang="en-US"/>
        </a:p>
      </dgm:t>
    </dgm:pt>
    <dgm:pt modelId="{F76E6BED-F625-40C9-9C4F-C456EC747D1B}">
      <dgm:prSet phldrT="[Text]"/>
      <dgm:spPr>
        <a:solidFill>
          <a:srgbClr val="002060"/>
        </a:solidFill>
      </dgm:spPr>
      <dgm:t>
        <a:bodyPr/>
        <a:lstStyle/>
        <a:p>
          <a:r>
            <a:rPr lang="en-US" dirty="0" smtClean="0"/>
            <a:t>Team</a:t>
          </a:r>
          <a:endParaRPr lang="en-US" dirty="0"/>
        </a:p>
      </dgm:t>
    </dgm:pt>
    <dgm:pt modelId="{C58EBC66-8D6D-416A-8041-8CD2F851E6F7}" type="parTrans" cxnId="{14247E5C-3B88-4C38-ADB7-786EDD79753C}">
      <dgm:prSet/>
      <dgm:spPr/>
      <dgm:t>
        <a:bodyPr/>
        <a:lstStyle/>
        <a:p>
          <a:endParaRPr lang="en-US"/>
        </a:p>
      </dgm:t>
    </dgm:pt>
    <dgm:pt modelId="{0D7CF48D-4E4F-470A-90E0-CC28C3C83E1B}" type="sibTrans" cxnId="{14247E5C-3B88-4C38-ADB7-786EDD79753C}">
      <dgm:prSet/>
      <dgm:spPr/>
      <dgm:t>
        <a:bodyPr/>
        <a:lstStyle/>
        <a:p>
          <a:endParaRPr lang="en-US"/>
        </a:p>
      </dgm:t>
    </dgm:pt>
    <dgm:pt modelId="{9426E90B-04C0-494A-8BED-9BBAFE2AC218}">
      <dgm:prSet phldrT="[Text]"/>
      <dgm:spPr>
        <a:solidFill>
          <a:srgbClr val="002060"/>
        </a:solidFill>
      </dgm:spPr>
      <dgm:t>
        <a:bodyPr/>
        <a:lstStyle/>
        <a:p>
          <a:r>
            <a:rPr lang="en-US" dirty="0" smtClean="0"/>
            <a:t>Ops</a:t>
          </a:r>
          <a:endParaRPr lang="en-US" dirty="0"/>
        </a:p>
      </dgm:t>
    </dgm:pt>
    <dgm:pt modelId="{E20C051A-F825-4A54-93E8-5795DAC8A7D7}" type="parTrans" cxnId="{53F160A0-0E21-44D1-AC6C-8C7CA48B6634}">
      <dgm:prSet/>
      <dgm:spPr/>
      <dgm:t>
        <a:bodyPr/>
        <a:lstStyle/>
        <a:p>
          <a:endParaRPr lang="en-US"/>
        </a:p>
      </dgm:t>
    </dgm:pt>
    <dgm:pt modelId="{C54EECEC-4AEE-4F49-BD4F-AD87461AD2D4}" type="sibTrans" cxnId="{53F160A0-0E21-44D1-AC6C-8C7CA48B6634}">
      <dgm:prSet/>
      <dgm:spPr/>
      <dgm:t>
        <a:bodyPr/>
        <a:lstStyle/>
        <a:p>
          <a:endParaRPr lang="en-US"/>
        </a:p>
      </dgm:t>
    </dgm:pt>
    <dgm:pt modelId="{E8233A7C-8E55-4B10-99D5-8801F6B4D02C}">
      <dgm:prSet phldrT="[Text]"/>
      <dgm:spPr>
        <a:solidFill>
          <a:srgbClr val="002060"/>
        </a:solidFill>
      </dgm:spPr>
      <dgm:t>
        <a:bodyPr/>
        <a:lstStyle/>
        <a:p>
          <a:r>
            <a:rPr lang="en-US" dirty="0" smtClean="0"/>
            <a:t>Ops</a:t>
          </a:r>
          <a:endParaRPr lang="en-US" dirty="0"/>
        </a:p>
      </dgm:t>
    </dgm:pt>
    <dgm:pt modelId="{EE6B3F8D-3C1B-4702-A72B-BBBB768E609A}" type="parTrans" cxnId="{8E467386-6F81-4F2C-80EF-DE8A99C13BBE}">
      <dgm:prSet/>
      <dgm:spPr/>
      <dgm:t>
        <a:bodyPr/>
        <a:lstStyle/>
        <a:p>
          <a:endParaRPr lang="en-US"/>
        </a:p>
      </dgm:t>
    </dgm:pt>
    <dgm:pt modelId="{2B502DDD-4260-47AE-A114-C8BE890691F5}" type="sibTrans" cxnId="{8E467386-6F81-4F2C-80EF-DE8A99C13BBE}">
      <dgm:prSet/>
      <dgm:spPr/>
      <dgm:t>
        <a:bodyPr/>
        <a:lstStyle/>
        <a:p>
          <a:endParaRPr lang="en-US"/>
        </a:p>
      </dgm:t>
    </dgm:pt>
    <dgm:pt modelId="{B5942455-92F1-4848-AD48-A330D3A2E0C1}">
      <dgm:prSet phldrT="[Text]"/>
      <dgm:spPr>
        <a:solidFill>
          <a:srgbClr val="002060"/>
        </a:solidFill>
      </dgm:spPr>
      <dgm:t>
        <a:bodyPr/>
        <a:lstStyle/>
        <a:p>
          <a:r>
            <a:rPr lang="en-US" dirty="0" smtClean="0"/>
            <a:t>Ops</a:t>
          </a:r>
          <a:endParaRPr lang="en-US" dirty="0"/>
        </a:p>
      </dgm:t>
    </dgm:pt>
    <dgm:pt modelId="{BB727031-93B2-4309-BA89-2784E0C2DF9A}" type="parTrans" cxnId="{01A82BDA-EEAB-4EB6-86F2-A94C3A9DD91D}">
      <dgm:prSet/>
      <dgm:spPr/>
      <dgm:t>
        <a:bodyPr/>
        <a:lstStyle/>
        <a:p>
          <a:endParaRPr lang="en-US"/>
        </a:p>
      </dgm:t>
    </dgm:pt>
    <dgm:pt modelId="{50D05AB3-6053-4576-B5D0-615B20AC5D97}" type="sibTrans" cxnId="{01A82BDA-EEAB-4EB6-86F2-A94C3A9DD91D}">
      <dgm:prSet/>
      <dgm:spPr/>
      <dgm:t>
        <a:bodyPr/>
        <a:lstStyle/>
        <a:p>
          <a:endParaRPr lang="en-US"/>
        </a:p>
      </dgm:t>
    </dgm:pt>
    <dgm:pt modelId="{87464390-43E1-4367-A285-BAA97F0B2F8F}" type="pres">
      <dgm:prSet presAssocID="{8F46E06E-7DBA-437C-86B1-9DDD6EFA9F63}" presName="hierChild1" presStyleCnt="0">
        <dgm:presLayoutVars>
          <dgm:orgChart val="1"/>
          <dgm:chPref val="1"/>
          <dgm:dir/>
          <dgm:animOne val="branch"/>
          <dgm:animLvl val="lvl"/>
          <dgm:resizeHandles/>
        </dgm:presLayoutVars>
      </dgm:prSet>
      <dgm:spPr/>
      <dgm:t>
        <a:bodyPr/>
        <a:lstStyle/>
        <a:p>
          <a:endParaRPr lang="en-US"/>
        </a:p>
      </dgm:t>
    </dgm:pt>
    <dgm:pt modelId="{04EBE2F5-72DB-4351-9F3B-38484B883C36}" type="pres">
      <dgm:prSet presAssocID="{9E98839A-B4CE-440B-B378-0C46EB2C62FE}" presName="hierRoot1" presStyleCnt="0">
        <dgm:presLayoutVars>
          <dgm:hierBranch val="init"/>
        </dgm:presLayoutVars>
      </dgm:prSet>
      <dgm:spPr/>
    </dgm:pt>
    <dgm:pt modelId="{A3C53DC4-15A3-4B84-8C9E-F952469C1465}" type="pres">
      <dgm:prSet presAssocID="{9E98839A-B4CE-440B-B378-0C46EB2C62FE}" presName="rootComposite1" presStyleCnt="0"/>
      <dgm:spPr/>
    </dgm:pt>
    <dgm:pt modelId="{DDF37A73-5C45-4EE2-A355-193A73931BD8}" type="pres">
      <dgm:prSet presAssocID="{9E98839A-B4CE-440B-B378-0C46EB2C62FE}" presName="rootText1" presStyleLbl="node0" presStyleIdx="0" presStyleCnt="1">
        <dgm:presLayoutVars>
          <dgm:chPref val="3"/>
        </dgm:presLayoutVars>
      </dgm:prSet>
      <dgm:spPr/>
      <dgm:t>
        <a:bodyPr/>
        <a:lstStyle/>
        <a:p>
          <a:endParaRPr lang="en-US"/>
        </a:p>
      </dgm:t>
    </dgm:pt>
    <dgm:pt modelId="{182F3C0B-A012-4D13-AFF7-184AF28D0FFA}" type="pres">
      <dgm:prSet presAssocID="{9E98839A-B4CE-440B-B378-0C46EB2C62FE}" presName="rootConnector1" presStyleLbl="node1" presStyleIdx="0" presStyleCnt="0"/>
      <dgm:spPr/>
      <dgm:t>
        <a:bodyPr/>
        <a:lstStyle/>
        <a:p>
          <a:endParaRPr lang="en-US"/>
        </a:p>
      </dgm:t>
    </dgm:pt>
    <dgm:pt modelId="{D5E57FA9-A564-451A-BDFC-2C407FF771EA}" type="pres">
      <dgm:prSet presAssocID="{9E98839A-B4CE-440B-B378-0C46EB2C62FE}" presName="hierChild2" presStyleCnt="0"/>
      <dgm:spPr/>
    </dgm:pt>
    <dgm:pt modelId="{BD50004D-281E-4555-AB93-9479ED7CDB1A}" type="pres">
      <dgm:prSet presAssocID="{98C4995D-F532-4024-9330-8AE9724C53AB}" presName="Name37" presStyleLbl="parChTrans1D2" presStyleIdx="0" presStyleCnt="2"/>
      <dgm:spPr/>
      <dgm:t>
        <a:bodyPr/>
        <a:lstStyle/>
        <a:p>
          <a:endParaRPr lang="en-US"/>
        </a:p>
      </dgm:t>
    </dgm:pt>
    <dgm:pt modelId="{FB6ED8E3-39DD-4459-96AC-45093743E210}" type="pres">
      <dgm:prSet presAssocID="{0AC31973-16D8-4BCE-96BE-DE9A85670970}" presName="hierRoot2" presStyleCnt="0">
        <dgm:presLayoutVars>
          <dgm:hierBranch val="init"/>
        </dgm:presLayoutVars>
      </dgm:prSet>
      <dgm:spPr/>
    </dgm:pt>
    <dgm:pt modelId="{99374E40-48FF-469A-9E68-5E81F06D48AD}" type="pres">
      <dgm:prSet presAssocID="{0AC31973-16D8-4BCE-96BE-DE9A85670970}" presName="rootComposite" presStyleCnt="0"/>
      <dgm:spPr/>
    </dgm:pt>
    <dgm:pt modelId="{35F354C0-5446-4DD7-A760-B825FC524829}" type="pres">
      <dgm:prSet presAssocID="{0AC31973-16D8-4BCE-96BE-DE9A85670970}" presName="rootText" presStyleLbl="node2" presStyleIdx="0" presStyleCnt="2">
        <dgm:presLayoutVars>
          <dgm:chPref val="3"/>
        </dgm:presLayoutVars>
      </dgm:prSet>
      <dgm:spPr/>
      <dgm:t>
        <a:bodyPr/>
        <a:lstStyle/>
        <a:p>
          <a:endParaRPr lang="en-US"/>
        </a:p>
      </dgm:t>
    </dgm:pt>
    <dgm:pt modelId="{D8989DD5-60FF-401A-9793-37C8794A0017}" type="pres">
      <dgm:prSet presAssocID="{0AC31973-16D8-4BCE-96BE-DE9A85670970}" presName="rootConnector" presStyleLbl="node2" presStyleIdx="0" presStyleCnt="2"/>
      <dgm:spPr/>
      <dgm:t>
        <a:bodyPr/>
        <a:lstStyle/>
        <a:p>
          <a:endParaRPr lang="en-US"/>
        </a:p>
      </dgm:t>
    </dgm:pt>
    <dgm:pt modelId="{4BD3FF96-CF1A-495D-85A2-876D6CE722E7}" type="pres">
      <dgm:prSet presAssocID="{0AC31973-16D8-4BCE-96BE-DE9A85670970}" presName="hierChild4" presStyleCnt="0"/>
      <dgm:spPr/>
    </dgm:pt>
    <dgm:pt modelId="{8F2902ED-78DE-404F-B3AC-26CB7246FCA6}" type="pres">
      <dgm:prSet presAssocID="{CECF7346-E2F3-43CA-8A7B-DAE4F2D46EAF}" presName="Name37" presStyleLbl="parChTrans1D3" presStyleIdx="0" presStyleCnt="4"/>
      <dgm:spPr/>
      <dgm:t>
        <a:bodyPr/>
        <a:lstStyle/>
        <a:p>
          <a:endParaRPr lang="en-US"/>
        </a:p>
      </dgm:t>
    </dgm:pt>
    <dgm:pt modelId="{ED41A9BD-389C-42F3-B07F-80F0AF2B25B7}" type="pres">
      <dgm:prSet presAssocID="{DA8A4FFF-1508-4ADC-B35D-C55B25E079CF}" presName="hierRoot2" presStyleCnt="0">
        <dgm:presLayoutVars>
          <dgm:hierBranch val="init"/>
        </dgm:presLayoutVars>
      </dgm:prSet>
      <dgm:spPr/>
    </dgm:pt>
    <dgm:pt modelId="{92890F59-9834-4509-940E-2C11C10B4EF2}" type="pres">
      <dgm:prSet presAssocID="{DA8A4FFF-1508-4ADC-B35D-C55B25E079CF}" presName="rootComposite" presStyleCnt="0"/>
      <dgm:spPr/>
    </dgm:pt>
    <dgm:pt modelId="{6C6F750B-1474-499C-B586-D333DB552BFB}" type="pres">
      <dgm:prSet presAssocID="{DA8A4FFF-1508-4ADC-B35D-C55B25E079CF}" presName="rootText" presStyleLbl="node3" presStyleIdx="0" presStyleCnt="4">
        <dgm:presLayoutVars>
          <dgm:chPref val="3"/>
        </dgm:presLayoutVars>
      </dgm:prSet>
      <dgm:spPr/>
      <dgm:t>
        <a:bodyPr/>
        <a:lstStyle/>
        <a:p>
          <a:endParaRPr lang="en-US"/>
        </a:p>
      </dgm:t>
    </dgm:pt>
    <dgm:pt modelId="{F825763A-9A54-4CF4-A5CF-CE85C7E702DA}" type="pres">
      <dgm:prSet presAssocID="{DA8A4FFF-1508-4ADC-B35D-C55B25E079CF}" presName="rootConnector" presStyleLbl="node3" presStyleIdx="0" presStyleCnt="4"/>
      <dgm:spPr/>
      <dgm:t>
        <a:bodyPr/>
        <a:lstStyle/>
        <a:p>
          <a:endParaRPr lang="en-US"/>
        </a:p>
      </dgm:t>
    </dgm:pt>
    <dgm:pt modelId="{9271A986-5258-4F3C-A13F-BD29631B69FF}" type="pres">
      <dgm:prSet presAssocID="{DA8A4FFF-1508-4ADC-B35D-C55B25E079CF}" presName="hierChild4" presStyleCnt="0"/>
      <dgm:spPr/>
    </dgm:pt>
    <dgm:pt modelId="{53AF7214-6ECA-49BA-B765-EC6F2D915C58}" type="pres">
      <dgm:prSet presAssocID="{9F553EE0-C60A-458C-A598-41795E0AC91E}" presName="Name37" presStyleLbl="parChTrans1D4" presStyleIdx="0" presStyleCnt="32"/>
      <dgm:spPr/>
      <dgm:t>
        <a:bodyPr/>
        <a:lstStyle/>
        <a:p>
          <a:endParaRPr lang="en-US"/>
        </a:p>
      </dgm:t>
    </dgm:pt>
    <dgm:pt modelId="{81F008E6-C50C-40CB-A6B9-215DE8FB4C24}" type="pres">
      <dgm:prSet presAssocID="{F309C3E1-9B2B-4777-83F0-A0AAABB5E5DF}" presName="hierRoot2" presStyleCnt="0">
        <dgm:presLayoutVars>
          <dgm:hierBranch val="init"/>
        </dgm:presLayoutVars>
      </dgm:prSet>
      <dgm:spPr/>
    </dgm:pt>
    <dgm:pt modelId="{EF51AB8E-FF90-4975-AB6E-0B8968A5D97C}" type="pres">
      <dgm:prSet presAssocID="{F309C3E1-9B2B-4777-83F0-A0AAABB5E5DF}" presName="rootComposite" presStyleCnt="0"/>
      <dgm:spPr/>
    </dgm:pt>
    <dgm:pt modelId="{2CF3CBE4-8B43-47B0-9D1F-78C5EDCC60F1}" type="pres">
      <dgm:prSet presAssocID="{F309C3E1-9B2B-4777-83F0-A0AAABB5E5DF}" presName="rootText" presStyleLbl="node4" presStyleIdx="0" presStyleCnt="32">
        <dgm:presLayoutVars>
          <dgm:chPref val="3"/>
        </dgm:presLayoutVars>
      </dgm:prSet>
      <dgm:spPr/>
      <dgm:t>
        <a:bodyPr/>
        <a:lstStyle/>
        <a:p>
          <a:endParaRPr lang="en-US"/>
        </a:p>
      </dgm:t>
    </dgm:pt>
    <dgm:pt modelId="{FD1060C7-E80C-4C28-8CC8-F07E42F8D2A3}" type="pres">
      <dgm:prSet presAssocID="{F309C3E1-9B2B-4777-83F0-A0AAABB5E5DF}" presName="rootConnector" presStyleLbl="node4" presStyleIdx="0" presStyleCnt="32"/>
      <dgm:spPr/>
      <dgm:t>
        <a:bodyPr/>
        <a:lstStyle/>
        <a:p>
          <a:endParaRPr lang="en-US"/>
        </a:p>
      </dgm:t>
    </dgm:pt>
    <dgm:pt modelId="{7EAA2432-7560-46B6-87AF-8F7E66C53F62}" type="pres">
      <dgm:prSet presAssocID="{F309C3E1-9B2B-4777-83F0-A0AAABB5E5DF}" presName="hierChild4" presStyleCnt="0"/>
      <dgm:spPr/>
    </dgm:pt>
    <dgm:pt modelId="{D93C4DEE-F80D-4DB5-BE45-7F6F314EE000}" type="pres">
      <dgm:prSet presAssocID="{547BFA3E-F099-4075-A1BB-524B423BB06F}" presName="Name37" presStyleLbl="parChTrans1D4" presStyleIdx="1" presStyleCnt="32"/>
      <dgm:spPr/>
      <dgm:t>
        <a:bodyPr/>
        <a:lstStyle/>
        <a:p>
          <a:endParaRPr lang="en-US"/>
        </a:p>
      </dgm:t>
    </dgm:pt>
    <dgm:pt modelId="{0F4E65D3-A4A0-46B1-9948-C173B0914EAE}" type="pres">
      <dgm:prSet presAssocID="{329E2867-F973-4AFB-A9E8-351056ED4C62}" presName="hierRoot2" presStyleCnt="0">
        <dgm:presLayoutVars>
          <dgm:hierBranch val="init"/>
        </dgm:presLayoutVars>
      </dgm:prSet>
      <dgm:spPr/>
    </dgm:pt>
    <dgm:pt modelId="{A0D872C1-C055-47FA-BE9B-85261F4733BF}" type="pres">
      <dgm:prSet presAssocID="{329E2867-F973-4AFB-A9E8-351056ED4C62}" presName="rootComposite" presStyleCnt="0"/>
      <dgm:spPr/>
    </dgm:pt>
    <dgm:pt modelId="{B1AE5F97-2F24-4001-9EA2-9CC7C08DED59}" type="pres">
      <dgm:prSet presAssocID="{329E2867-F973-4AFB-A9E8-351056ED4C62}" presName="rootText" presStyleLbl="node4" presStyleIdx="1" presStyleCnt="32">
        <dgm:presLayoutVars>
          <dgm:chPref val="3"/>
        </dgm:presLayoutVars>
      </dgm:prSet>
      <dgm:spPr/>
      <dgm:t>
        <a:bodyPr/>
        <a:lstStyle/>
        <a:p>
          <a:endParaRPr lang="en-US"/>
        </a:p>
      </dgm:t>
    </dgm:pt>
    <dgm:pt modelId="{35CD00B5-A93E-4C46-8309-F845633D74E9}" type="pres">
      <dgm:prSet presAssocID="{329E2867-F973-4AFB-A9E8-351056ED4C62}" presName="rootConnector" presStyleLbl="node4" presStyleIdx="1" presStyleCnt="32"/>
      <dgm:spPr/>
      <dgm:t>
        <a:bodyPr/>
        <a:lstStyle/>
        <a:p>
          <a:endParaRPr lang="en-US"/>
        </a:p>
      </dgm:t>
    </dgm:pt>
    <dgm:pt modelId="{C844CC0E-6F4D-428D-AACC-363556918837}" type="pres">
      <dgm:prSet presAssocID="{329E2867-F973-4AFB-A9E8-351056ED4C62}" presName="hierChild4" presStyleCnt="0"/>
      <dgm:spPr/>
    </dgm:pt>
    <dgm:pt modelId="{5FDABF8A-586C-427A-9E16-13BB8D3E187D}" type="pres">
      <dgm:prSet presAssocID="{329E2867-F973-4AFB-A9E8-351056ED4C62}" presName="hierChild5" presStyleCnt="0"/>
      <dgm:spPr/>
    </dgm:pt>
    <dgm:pt modelId="{9FD7400D-62EE-4D02-A176-87A9379F85DE}" type="pres">
      <dgm:prSet presAssocID="{FC98B6FE-021E-42E1-9BDE-BCA622EF950C}" presName="Name37" presStyleLbl="parChTrans1D4" presStyleIdx="2" presStyleCnt="32"/>
      <dgm:spPr/>
      <dgm:t>
        <a:bodyPr/>
        <a:lstStyle/>
        <a:p>
          <a:endParaRPr lang="en-US"/>
        </a:p>
      </dgm:t>
    </dgm:pt>
    <dgm:pt modelId="{0B4BC3E8-61C9-4E62-BC2D-2CA755C885B4}" type="pres">
      <dgm:prSet presAssocID="{10279FEB-D628-4669-8F74-AC69B3B2142F}" presName="hierRoot2" presStyleCnt="0">
        <dgm:presLayoutVars>
          <dgm:hierBranch val="init"/>
        </dgm:presLayoutVars>
      </dgm:prSet>
      <dgm:spPr/>
    </dgm:pt>
    <dgm:pt modelId="{AD983D4A-AEC2-4DD5-A544-B989B89B82C5}" type="pres">
      <dgm:prSet presAssocID="{10279FEB-D628-4669-8F74-AC69B3B2142F}" presName="rootComposite" presStyleCnt="0"/>
      <dgm:spPr/>
    </dgm:pt>
    <dgm:pt modelId="{A93EE50E-B7A7-4BD6-B8FD-EA4A8D82C28C}" type="pres">
      <dgm:prSet presAssocID="{10279FEB-D628-4669-8F74-AC69B3B2142F}" presName="rootText" presStyleLbl="node4" presStyleIdx="2" presStyleCnt="32">
        <dgm:presLayoutVars>
          <dgm:chPref val="3"/>
        </dgm:presLayoutVars>
      </dgm:prSet>
      <dgm:spPr/>
      <dgm:t>
        <a:bodyPr/>
        <a:lstStyle/>
        <a:p>
          <a:endParaRPr lang="en-US"/>
        </a:p>
      </dgm:t>
    </dgm:pt>
    <dgm:pt modelId="{31FB6117-41F5-4514-9CE6-47BF77083AE0}" type="pres">
      <dgm:prSet presAssocID="{10279FEB-D628-4669-8F74-AC69B3B2142F}" presName="rootConnector" presStyleLbl="node4" presStyleIdx="2" presStyleCnt="32"/>
      <dgm:spPr/>
      <dgm:t>
        <a:bodyPr/>
        <a:lstStyle/>
        <a:p>
          <a:endParaRPr lang="en-US"/>
        </a:p>
      </dgm:t>
    </dgm:pt>
    <dgm:pt modelId="{C666528D-5ED1-4C30-987B-83719131A357}" type="pres">
      <dgm:prSet presAssocID="{10279FEB-D628-4669-8F74-AC69B3B2142F}" presName="hierChild4" presStyleCnt="0"/>
      <dgm:spPr/>
    </dgm:pt>
    <dgm:pt modelId="{06698939-10B5-4AA7-94F3-9823055C000D}" type="pres">
      <dgm:prSet presAssocID="{10279FEB-D628-4669-8F74-AC69B3B2142F}" presName="hierChild5" presStyleCnt="0"/>
      <dgm:spPr/>
    </dgm:pt>
    <dgm:pt modelId="{50A05628-992E-4D93-9C2B-062742CC8E91}" type="pres">
      <dgm:prSet presAssocID="{F30AA456-533B-4AED-A158-5A22EB0F7A8E}" presName="Name37" presStyleLbl="parChTrans1D4" presStyleIdx="3" presStyleCnt="32"/>
      <dgm:spPr/>
      <dgm:t>
        <a:bodyPr/>
        <a:lstStyle/>
        <a:p>
          <a:endParaRPr lang="en-US"/>
        </a:p>
      </dgm:t>
    </dgm:pt>
    <dgm:pt modelId="{1A7A3D88-5037-42CA-B75C-B57507173C30}" type="pres">
      <dgm:prSet presAssocID="{A6707684-53A8-4306-B59F-1CF87925194C}" presName="hierRoot2" presStyleCnt="0">
        <dgm:presLayoutVars>
          <dgm:hierBranch val="init"/>
        </dgm:presLayoutVars>
      </dgm:prSet>
      <dgm:spPr/>
    </dgm:pt>
    <dgm:pt modelId="{EDDB78AF-2BC7-4115-8FAE-D3407F94ED00}" type="pres">
      <dgm:prSet presAssocID="{A6707684-53A8-4306-B59F-1CF87925194C}" presName="rootComposite" presStyleCnt="0"/>
      <dgm:spPr/>
    </dgm:pt>
    <dgm:pt modelId="{B87B4577-C682-4AA2-A0E3-CE2B935FEC73}" type="pres">
      <dgm:prSet presAssocID="{A6707684-53A8-4306-B59F-1CF87925194C}" presName="rootText" presStyleLbl="node4" presStyleIdx="3" presStyleCnt="32">
        <dgm:presLayoutVars>
          <dgm:chPref val="3"/>
        </dgm:presLayoutVars>
      </dgm:prSet>
      <dgm:spPr/>
      <dgm:t>
        <a:bodyPr/>
        <a:lstStyle/>
        <a:p>
          <a:endParaRPr lang="en-US"/>
        </a:p>
      </dgm:t>
    </dgm:pt>
    <dgm:pt modelId="{BA5049E6-4B70-46FD-A33E-2B0141533E26}" type="pres">
      <dgm:prSet presAssocID="{A6707684-53A8-4306-B59F-1CF87925194C}" presName="rootConnector" presStyleLbl="node4" presStyleIdx="3" presStyleCnt="32"/>
      <dgm:spPr/>
      <dgm:t>
        <a:bodyPr/>
        <a:lstStyle/>
        <a:p>
          <a:endParaRPr lang="en-US"/>
        </a:p>
      </dgm:t>
    </dgm:pt>
    <dgm:pt modelId="{F26DFFAA-4C84-4180-82E6-049047D28A98}" type="pres">
      <dgm:prSet presAssocID="{A6707684-53A8-4306-B59F-1CF87925194C}" presName="hierChild4" presStyleCnt="0"/>
      <dgm:spPr/>
    </dgm:pt>
    <dgm:pt modelId="{FC351C36-9B57-420C-A56B-83066C656A46}" type="pres">
      <dgm:prSet presAssocID="{A6707684-53A8-4306-B59F-1CF87925194C}" presName="hierChild5" presStyleCnt="0"/>
      <dgm:spPr/>
    </dgm:pt>
    <dgm:pt modelId="{B34B5A5E-5100-405E-B833-2E8A92AA27A2}" type="pres">
      <dgm:prSet presAssocID="{F309C3E1-9B2B-4777-83F0-A0AAABB5E5DF}" presName="hierChild5" presStyleCnt="0"/>
      <dgm:spPr/>
    </dgm:pt>
    <dgm:pt modelId="{13A32715-BDC4-410C-B808-6A3987C5BE17}" type="pres">
      <dgm:prSet presAssocID="{536333E9-D5FD-4FC9-9E8C-8B84C784B889}" presName="Name37" presStyleLbl="parChTrans1D4" presStyleIdx="4" presStyleCnt="32"/>
      <dgm:spPr/>
      <dgm:t>
        <a:bodyPr/>
        <a:lstStyle/>
        <a:p>
          <a:endParaRPr lang="en-US"/>
        </a:p>
      </dgm:t>
    </dgm:pt>
    <dgm:pt modelId="{64C10226-4778-40D1-89FE-FC949F6D4017}" type="pres">
      <dgm:prSet presAssocID="{76BACCD4-312D-48D4-87C1-897E6DC90E0D}" presName="hierRoot2" presStyleCnt="0">
        <dgm:presLayoutVars>
          <dgm:hierBranch val="init"/>
        </dgm:presLayoutVars>
      </dgm:prSet>
      <dgm:spPr/>
    </dgm:pt>
    <dgm:pt modelId="{00E1F29F-076D-4F4E-8DC6-8522D7785B26}" type="pres">
      <dgm:prSet presAssocID="{76BACCD4-312D-48D4-87C1-897E6DC90E0D}" presName="rootComposite" presStyleCnt="0"/>
      <dgm:spPr/>
    </dgm:pt>
    <dgm:pt modelId="{172A4AFA-FE52-4D2A-8DD3-9373FEE78E2E}" type="pres">
      <dgm:prSet presAssocID="{76BACCD4-312D-48D4-87C1-897E6DC90E0D}" presName="rootText" presStyleLbl="node4" presStyleIdx="4" presStyleCnt="32">
        <dgm:presLayoutVars>
          <dgm:chPref val="3"/>
        </dgm:presLayoutVars>
      </dgm:prSet>
      <dgm:spPr/>
      <dgm:t>
        <a:bodyPr/>
        <a:lstStyle/>
        <a:p>
          <a:endParaRPr lang="en-US"/>
        </a:p>
      </dgm:t>
    </dgm:pt>
    <dgm:pt modelId="{8440A5C8-AA2D-425A-ADFC-4053C56CB555}" type="pres">
      <dgm:prSet presAssocID="{76BACCD4-312D-48D4-87C1-897E6DC90E0D}" presName="rootConnector" presStyleLbl="node4" presStyleIdx="4" presStyleCnt="32"/>
      <dgm:spPr/>
      <dgm:t>
        <a:bodyPr/>
        <a:lstStyle/>
        <a:p>
          <a:endParaRPr lang="en-US"/>
        </a:p>
      </dgm:t>
    </dgm:pt>
    <dgm:pt modelId="{9F4A915A-BDE6-4344-BDD7-79F86802494C}" type="pres">
      <dgm:prSet presAssocID="{76BACCD4-312D-48D4-87C1-897E6DC90E0D}" presName="hierChild4" presStyleCnt="0"/>
      <dgm:spPr/>
    </dgm:pt>
    <dgm:pt modelId="{01FBD03A-5D12-4B52-96AE-989FA6BDC6D1}" type="pres">
      <dgm:prSet presAssocID="{6EA55AA2-EBEF-445C-B2D3-FE67C83C975C}" presName="Name37" presStyleLbl="parChTrans1D4" presStyleIdx="5" presStyleCnt="32"/>
      <dgm:spPr/>
      <dgm:t>
        <a:bodyPr/>
        <a:lstStyle/>
        <a:p>
          <a:endParaRPr lang="en-US"/>
        </a:p>
      </dgm:t>
    </dgm:pt>
    <dgm:pt modelId="{529BD3AC-CD0F-4220-836D-17449C84E967}" type="pres">
      <dgm:prSet presAssocID="{DEEB0A44-7A55-483E-BCFE-017847C496A3}" presName="hierRoot2" presStyleCnt="0">
        <dgm:presLayoutVars>
          <dgm:hierBranch val="init"/>
        </dgm:presLayoutVars>
      </dgm:prSet>
      <dgm:spPr/>
    </dgm:pt>
    <dgm:pt modelId="{F0E6FA0C-45AB-4C33-8D05-086623ED914C}" type="pres">
      <dgm:prSet presAssocID="{DEEB0A44-7A55-483E-BCFE-017847C496A3}" presName="rootComposite" presStyleCnt="0"/>
      <dgm:spPr/>
    </dgm:pt>
    <dgm:pt modelId="{59A604F3-AF4A-49BC-988E-0A23E21F1DFE}" type="pres">
      <dgm:prSet presAssocID="{DEEB0A44-7A55-483E-BCFE-017847C496A3}" presName="rootText" presStyleLbl="node4" presStyleIdx="5" presStyleCnt="32">
        <dgm:presLayoutVars>
          <dgm:chPref val="3"/>
        </dgm:presLayoutVars>
      </dgm:prSet>
      <dgm:spPr/>
      <dgm:t>
        <a:bodyPr/>
        <a:lstStyle/>
        <a:p>
          <a:endParaRPr lang="en-US"/>
        </a:p>
      </dgm:t>
    </dgm:pt>
    <dgm:pt modelId="{C66DAA01-C34D-4F38-AE47-5A1FBDC7C9C5}" type="pres">
      <dgm:prSet presAssocID="{DEEB0A44-7A55-483E-BCFE-017847C496A3}" presName="rootConnector" presStyleLbl="node4" presStyleIdx="5" presStyleCnt="32"/>
      <dgm:spPr/>
      <dgm:t>
        <a:bodyPr/>
        <a:lstStyle/>
        <a:p>
          <a:endParaRPr lang="en-US"/>
        </a:p>
      </dgm:t>
    </dgm:pt>
    <dgm:pt modelId="{767EDF55-C3AE-4580-A44D-B9FCAF4F5B8E}" type="pres">
      <dgm:prSet presAssocID="{DEEB0A44-7A55-483E-BCFE-017847C496A3}" presName="hierChild4" presStyleCnt="0"/>
      <dgm:spPr/>
    </dgm:pt>
    <dgm:pt modelId="{CBCA2F10-F780-437B-828E-E918A8972A6E}" type="pres">
      <dgm:prSet presAssocID="{DEEB0A44-7A55-483E-BCFE-017847C496A3}" presName="hierChild5" presStyleCnt="0"/>
      <dgm:spPr/>
    </dgm:pt>
    <dgm:pt modelId="{611CB5C5-1BDA-46B6-A882-F2A294A136C2}" type="pres">
      <dgm:prSet presAssocID="{AB048EF3-8878-4375-83A5-5692486DDF24}" presName="Name37" presStyleLbl="parChTrans1D4" presStyleIdx="6" presStyleCnt="32"/>
      <dgm:spPr/>
      <dgm:t>
        <a:bodyPr/>
        <a:lstStyle/>
        <a:p>
          <a:endParaRPr lang="en-US"/>
        </a:p>
      </dgm:t>
    </dgm:pt>
    <dgm:pt modelId="{CACD98E9-2A46-49D2-A06F-6D81C9202DF6}" type="pres">
      <dgm:prSet presAssocID="{87416E00-E72A-44D9-B44F-4B6FC632E677}" presName="hierRoot2" presStyleCnt="0">
        <dgm:presLayoutVars>
          <dgm:hierBranch val="init"/>
        </dgm:presLayoutVars>
      </dgm:prSet>
      <dgm:spPr/>
    </dgm:pt>
    <dgm:pt modelId="{854EE27B-93A5-4F30-9280-815886993AA7}" type="pres">
      <dgm:prSet presAssocID="{87416E00-E72A-44D9-B44F-4B6FC632E677}" presName="rootComposite" presStyleCnt="0"/>
      <dgm:spPr/>
    </dgm:pt>
    <dgm:pt modelId="{40092A04-8FC5-4EDD-BEFE-B177763DD68E}" type="pres">
      <dgm:prSet presAssocID="{87416E00-E72A-44D9-B44F-4B6FC632E677}" presName="rootText" presStyleLbl="node4" presStyleIdx="6" presStyleCnt="32">
        <dgm:presLayoutVars>
          <dgm:chPref val="3"/>
        </dgm:presLayoutVars>
      </dgm:prSet>
      <dgm:spPr/>
      <dgm:t>
        <a:bodyPr/>
        <a:lstStyle/>
        <a:p>
          <a:endParaRPr lang="en-US"/>
        </a:p>
      </dgm:t>
    </dgm:pt>
    <dgm:pt modelId="{3CD995CB-5E0B-421A-8B49-08CC63BC1EA0}" type="pres">
      <dgm:prSet presAssocID="{87416E00-E72A-44D9-B44F-4B6FC632E677}" presName="rootConnector" presStyleLbl="node4" presStyleIdx="6" presStyleCnt="32"/>
      <dgm:spPr/>
      <dgm:t>
        <a:bodyPr/>
        <a:lstStyle/>
        <a:p>
          <a:endParaRPr lang="en-US"/>
        </a:p>
      </dgm:t>
    </dgm:pt>
    <dgm:pt modelId="{7FA968CB-C2FC-48EC-885D-1DD175434DE2}" type="pres">
      <dgm:prSet presAssocID="{87416E00-E72A-44D9-B44F-4B6FC632E677}" presName="hierChild4" presStyleCnt="0"/>
      <dgm:spPr/>
    </dgm:pt>
    <dgm:pt modelId="{C6EF2EDD-67FD-4AF2-9F87-287FFD2019F5}" type="pres">
      <dgm:prSet presAssocID="{87416E00-E72A-44D9-B44F-4B6FC632E677}" presName="hierChild5" presStyleCnt="0"/>
      <dgm:spPr/>
    </dgm:pt>
    <dgm:pt modelId="{3445BEFB-63D9-4FEF-97C9-1BBE5D7E722B}" type="pres">
      <dgm:prSet presAssocID="{5EA0F968-7293-4A65-AC46-9831A44D9D92}" presName="Name37" presStyleLbl="parChTrans1D4" presStyleIdx="7" presStyleCnt="32"/>
      <dgm:spPr/>
      <dgm:t>
        <a:bodyPr/>
        <a:lstStyle/>
        <a:p>
          <a:endParaRPr lang="en-US"/>
        </a:p>
      </dgm:t>
    </dgm:pt>
    <dgm:pt modelId="{DCF93354-9C55-4224-BDB7-6082A76F0C56}" type="pres">
      <dgm:prSet presAssocID="{680FE837-52BE-411C-9B7C-73B4DEC5E77C}" presName="hierRoot2" presStyleCnt="0">
        <dgm:presLayoutVars>
          <dgm:hierBranch val="init"/>
        </dgm:presLayoutVars>
      </dgm:prSet>
      <dgm:spPr/>
    </dgm:pt>
    <dgm:pt modelId="{68272126-B39E-4A84-9D72-FB5F0609C03E}" type="pres">
      <dgm:prSet presAssocID="{680FE837-52BE-411C-9B7C-73B4DEC5E77C}" presName="rootComposite" presStyleCnt="0"/>
      <dgm:spPr/>
    </dgm:pt>
    <dgm:pt modelId="{0F2BE959-A240-413B-83AE-5F8631589808}" type="pres">
      <dgm:prSet presAssocID="{680FE837-52BE-411C-9B7C-73B4DEC5E77C}" presName="rootText" presStyleLbl="node4" presStyleIdx="7" presStyleCnt="32">
        <dgm:presLayoutVars>
          <dgm:chPref val="3"/>
        </dgm:presLayoutVars>
      </dgm:prSet>
      <dgm:spPr/>
      <dgm:t>
        <a:bodyPr/>
        <a:lstStyle/>
        <a:p>
          <a:endParaRPr lang="en-US"/>
        </a:p>
      </dgm:t>
    </dgm:pt>
    <dgm:pt modelId="{198746F0-39D3-425A-BCB1-1C8B914AA786}" type="pres">
      <dgm:prSet presAssocID="{680FE837-52BE-411C-9B7C-73B4DEC5E77C}" presName="rootConnector" presStyleLbl="node4" presStyleIdx="7" presStyleCnt="32"/>
      <dgm:spPr/>
      <dgm:t>
        <a:bodyPr/>
        <a:lstStyle/>
        <a:p>
          <a:endParaRPr lang="en-US"/>
        </a:p>
      </dgm:t>
    </dgm:pt>
    <dgm:pt modelId="{6AF5FCF8-7411-40DF-A8DA-A9BD980983F4}" type="pres">
      <dgm:prSet presAssocID="{680FE837-52BE-411C-9B7C-73B4DEC5E77C}" presName="hierChild4" presStyleCnt="0"/>
      <dgm:spPr/>
    </dgm:pt>
    <dgm:pt modelId="{68DE4582-1911-43E4-9025-378A77AF7679}" type="pres">
      <dgm:prSet presAssocID="{680FE837-52BE-411C-9B7C-73B4DEC5E77C}" presName="hierChild5" presStyleCnt="0"/>
      <dgm:spPr/>
    </dgm:pt>
    <dgm:pt modelId="{DEB3B673-5A9F-45E1-81BF-E1B52A114475}" type="pres">
      <dgm:prSet presAssocID="{76BACCD4-312D-48D4-87C1-897E6DC90E0D}" presName="hierChild5" presStyleCnt="0"/>
      <dgm:spPr/>
    </dgm:pt>
    <dgm:pt modelId="{83DBD0DB-4D3D-4269-BE12-7002CD5BE4F6}" type="pres">
      <dgm:prSet presAssocID="{DA8A4FFF-1508-4ADC-B35D-C55B25E079CF}" presName="hierChild5" presStyleCnt="0"/>
      <dgm:spPr/>
    </dgm:pt>
    <dgm:pt modelId="{99E329F6-6F05-4E08-BA46-68A3EEAB7EED}" type="pres">
      <dgm:prSet presAssocID="{7EDF5805-DEDE-4974-8AD2-B7DC439E0396}" presName="Name37" presStyleLbl="parChTrans1D3" presStyleIdx="1" presStyleCnt="4"/>
      <dgm:spPr/>
      <dgm:t>
        <a:bodyPr/>
        <a:lstStyle/>
        <a:p>
          <a:endParaRPr lang="en-US"/>
        </a:p>
      </dgm:t>
    </dgm:pt>
    <dgm:pt modelId="{AA73D61F-298F-437B-BE67-9DAFD9A60874}" type="pres">
      <dgm:prSet presAssocID="{E6DB10CF-C036-4FDB-8641-2AA89F063406}" presName="hierRoot2" presStyleCnt="0">
        <dgm:presLayoutVars>
          <dgm:hierBranch val="init"/>
        </dgm:presLayoutVars>
      </dgm:prSet>
      <dgm:spPr/>
    </dgm:pt>
    <dgm:pt modelId="{1D09EA18-C559-48DD-A0D4-052673127FAD}" type="pres">
      <dgm:prSet presAssocID="{E6DB10CF-C036-4FDB-8641-2AA89F063406}" presName="rootComposite" presStyleCnt="0"/>
      <dgm:spPr/>
    </dgm:pt>
    <dgm:pt modelId="{E4576343-472A-4464-A333-E194D3FBE6E7}" type="pres">
      <dgm:prSet presAssocID="{E6DB10CF-C036-4FDB-8641-2AA89F063406}" presName="rootText" presStyleLbl="node3" presStyleIdx="1" presStyleCnt="4">
        <dgm:presLayoutVars>
          <dgm:chPref val="3"/>
        </dgm:presLayoutVars>
      </dgm:prSet>
      <dgm:spPr/>
      <dgm:t>
        <a:bodyPr/>
        <a:lstStyle/>
        <a:p>
          <a:endParaRPr lang="en-US"/>
        </a:p>
      </dgm:t>
    </dgm:pt>
    <dgm:pt modelId="{FAD37563-373F-48AC-861C-C3418543B1C9}" type="pres">
      <dgm:prSet presAssocID="{E6DB10CF-C036-4FDB-8641-2AA89F063406}" presName="rootConnector" presStyleLbl="node3" presStyleIdx="1" presStyleCnt="4"/>
      <dgm:spPr/>
      <dgm:t>
        <a:bodyPr/>
        <a:lstStyle/>
        <a:p>
          <a:endParaRPr lang="en-US"/>
        </a:p>
      </dgm:t>
    </dgm:pt>
    <dgm:pt modelId="{B8D94E65-D2FA-47EB-95A8-465DE58F321A}" type="pres">
      <dgm:prSet presAssocID="{E6DB10CF-C036-4FDB-8641-2AA89F063406}" presName="hierChild4" presStyleCnt="0"/>
      <dgm:spPr/>
    </dgm:pt>
    <dgm:pt modelId="{193D3E53-6343-4C7B-8C07-3718048C78C8}" type="pres">
      <dgm:prSet presAssocID="{1F933EAC-63E6-4079-B314-6854637A7AC8}" presName="Name37" presStyleLbl="parChTrans1D4" presStyleIdx="8" presStyleCnt="32"/>
      <dgm:spPr/>
      <dgm:t>
        <a:bodyPr/>
        <a:lstStyle/>
        <a:p>
          <a:endParaRPr lang="en-US"/>
        </a:p>
      </dgm:t>
    </dgm:pt>
    <dgm:pt modelId="{8EEBA8CD-54B3-4549-8D5E-24E8037E2E05}" type="pres">
      <dgm:prSet presAssocID="{596C6767-3A42-4F4F-83AF-D2B34627536B}" presName="hierRoot2" presStyleCnt="0">
        <dgm:presLayoutVars>
          <dgm:hierBranch val="init"/>
        </dgm:presLayoutVars>
      </dgm:prSet>
      <dgm:spPr/>
    </dgm:pt>
    <dgm:pt modelId="{1ECE3910-335C-4A67-9FF3-5922621B4C2E}" type="pres">
      <dgm:prSet presAssocID="{596C6767-3A42-4F4F-83AF-D2B34627536B}" presName="rootComposite" presStyleCnt="0"/>
      <dgm:spPr/>
    </dgm:pt>
    <dgm:pt modelId="{C9A49F70-B4C1-46E9-8AC9-BBDF67826D83}" type="pres">
      <dgm:prSet presAssocID="{596C6767-3A42-4F4F-83AF-D2B34627536B}" presName="rootText" presStyleLbl="node4" presStyleIdx="8" presStyleCnt="32">
        <dgm:presLayoutVars>
          <dgm:chPref val="3"/>
        </dgm:presLayoutVars>
      </dgm:prSet>
      <dgm:spPr/>
      <dgm:t>
        <a:bodyPr/>
        <a:lstStyle/>
        <a:p>
          <a:endParaRPr lang="en-US"/>
        </a:p>
      </dgm:t>
    </dgm:pt>
    <dgm:pt modelId="{AD8845ED-9928-4429-ACC6-AD56E7C771C4}" type="pres">
      <dgm:prSet presAssocID="{596C6767-3A42-4F4F-83AF-D2B34627536B}" presName="rootConnector" presStyleLbl="node4" presStyleIdx="8" presStyleCnt="32"/>
      <dgm:spPr/>
      <dgm:t>
        <a:bodyPr/>
        <a:lstStyle/>
        <a:p>
          <a:endParaRPr lang="en-US"/>
        </a:p>
      </dgm:t>
    </dgm:pt>
    <dgm:pt modelId="{902153A6-2362-48A8-B429-ACF79FA8FB11}" type="pres">
      <dgm:prSet presAssocID="{596C6767-3A42-4F4F-83AF-D2B34627536B}" presName="hierChild4" presStyleCnt="0"/>
      <dgm:spPr/>
    </dgm:pt>
    <dgm:pt modelId="{82E00932-EA26-4EFD-9C93-85CDDBDCCDD2}" type="pres">
      <dgm:prSet presAssocID="{75B629B3-E3E5-4148-9BB4-9AC58445154C}" presName="Name37" presStyleLbl="parChTrans1D4" presStyleIdx="9" presStyleCnt="32"/>
      <dgm:spPr/>
      <dgm:t>
        <a:bodyPr/>
        <a:lstStyle/>
        <a:p>
          <a:endParaRPr lang="en-US"/>
        </a:p>
      </dgm:t>
    </dgm:pt>
    <dgm:pt modelId="{9C7228AF-795A-45B1-A335-AB90DDE90DB9}" type="pres">
      <dgm:prSet presAssocID="{62EC2AE6-B8A2-44D8-B532-0639A752A1E2}" presName="hierRoot2" presStyleCnt="0">
        <dgm:presLayoutVars>
          <dgm:hierBranch val="init"/>
        </dgm:presLayoutVars>
      </dgm:prSet>
      <dgm:spPr/>
    </dgm:pt>
    <dgm:pt modelId="{D1A0E20F-B825-43A3-A173-2CD2B03C1163}" type="pres">
      <dgm:prSet presAssocID="{62EC2AE6-B8A2-44D8-B532-0639A752A1E2}" presName="rootComposite" presStyleCnt="0"/>
      <dgm:spPr/>
    </dgm:pt>
    <dgm:pt modelId="{B76E7293-3F67-4B6D-BCED-F0599DCCCB20}" type="pres">
      <dgm:prSet presAssocID="{62EC2AE6-B8A2-44D8-B532-0639A752A1E2}" presName="rootText" presStyleLbl="node4" presStyleIdx="9" presStyleCnt="32">
        <dgm:presLayoutVars>
          <dgm:chPref val="3"/>
        </dgm:presLayoutVars>
      </dgm:prSet>
      <dgm:spPr/>
      <dgm:t>
        <a:bodyPr/>
        <a:lstStyle/>
        <a:p>
          <a:endParaRPr lang="en-US"/>
        </a:p>
      </dgm:t>
    </dgm:pt>
    <dgm:pt modelId="{9480024B-42BC-4EFD-BB51-E846B0DCDB98}" type="pres">
      <dgm:prSet presAssocID="{62EC2AE6-B8A2-44D8-B532-0639A752A1E2}" presName="rootConnector" presStyleLbl="node4" presStyleIdx="9" presStyleCnt="32"/>
      <dgm:spPr/>
      <dgm:t>
        <a:bodyPr/>
        <a:lstStyle/>
        <a:p>
          <a:endParaRPr lang="en-US"/>
        </a:p>
      </dgm:t>
    </dgm:pt>
    <dgm:pt modelId="{BC12332B-B275-47E5-B240-5BA08A871757}" type="pres">
      <dgm:prSet presAssocID="{62EC2AE6-B8A2-44D8-B532-0639A752A1E2}" presName="hierChild4" presStyleCnt="0"/>
      <dgm:spPr/>
    </dgm:pt>
    <dgm:pt modelId="{E8FD5A60-E6A8-46CF-A770-1BB96B316BC2}" type="pres">
      <dgm:prSet presAssocID="{62EC2AE6-B8A2-44D8-B532-0639A752A1E2}" presName="hierChild5" presStyleCnt="0"/>
      <dgm:spPr/>
    </dgm:pt>
    <dgm:pt modelId="{369AD0A9-BF8F-4E2E-A0AE-0AB546184281}" type="pres">
      <dgm:prSet presAssocID="{DD730F39-9B4F-45B8-A7C8-C9B0BC540110}" presName="Name37" presStyleLbl="parChTrans1D4" presStyleIdx="10" presStyleCnt="32"/>
      <dgm:spPr/>
      <dgm:t>
        <a:bodyPr/>
        <a:lstStyle/>
        <a:p>
          <a:endParaRPr lang="en-US"/>
        </a:p>
      </dgm:t>
    </dgm:pt>
    <dgm:pt modelId="{B1EFE66C-8B80-4E90-8058-857CC10B8669}" type="pres">
      <dgm:prSet presAssocID="{118A7FD6-5292-4B8D-9ADE-694EB6C6038D}" presName="hierRoot2" presStyleCnt="0">
        <dgm:presLayoutVars>
          <dgm:hierBranch val="init"/>
        </dgm:presLayoutVars>
      </dgm:prSet>
      <dgm:spPr/>
    </dgm:pt>
    <dgm:pt modelId="{807C600A-F682-4B1C-BC08-4D065E29095B}" type="pres">
      <dgm:prSet presAssocID="{118A7FD6-5292-4B8D-9ADE-694EB6C6038D}" presName="rootComposite" presStyleCnt="0"/>
      <dgm:spPr/>
    </dgm:pt>
    <dgm:pt modelId="{216EA886-34C9-416F-B59D-3D1A1520ED92}" type="pres">
      <dgm:prSet presAssocID="{118A7FD6-5292-4B8D-9ADE-694EB6C6038D}" presName="rootText" presStyleLbl="node4" presStyleIdx="10" presStyleCnt="32">
        <dgm:presLayoutVars>
          <dgm:chPref val="3"/>
        </dgm:presLayoutVars>
      </dgm:prSet>
      <dgm:spPr/>
      <dgm:t>
        <a:bodyPr/>
        <a:lstStyle/>
        <a:p>
          <a:endParaRPr lang="en-US"/>
        </a:p>
      </dgm:t>
    </dgm:pt>
    <dgm:pt modelId="{B24156A4-1C9C-458A-96B8-37723002F4E2}" type="pres">
      <dgm:prSet presAssocID="{118A7FD6-5292-4B8D-9ADE-694EB6C6038D}" presName="rootConnector" presStyleLbl="node4" presStyleIdx="10" presStyleCnt="32"/>
      <dgm:spPr/>
      <dgm:t>
        <a:bodyPr/>
        <a:lstStyle/>
        <a:p>
          <a:endParaRPr lang="en-US"/>
        </a:p>
      </dgm:t>
    </dgm:pt>
    <dgm:pt modelId="{31B8C8DA-A8C5-4390-905A-EDBDC0DF1B9D}" type="pres">
      <dgm:prSet presAssocID="{118A7FD6-5292-4B8D-9ADE-694EB6C6038D}" presName="hierChild4" presStyleCnt="0"/>
      <dgm:spPr/>
    </dgm:pt>
    <dgm:pt modelId="{FC0B4558-BDAC-408D-8C7A-DFA5F13781D9}" type="pres">
      <dgm:prSet presAssocID="{118A7FD6-5292-4B8D-9ADE-694EB6C6038D}" presName="hierChild5" presStyleCnt="0"/>
      <dgm:spPr/>
    </dgm:pt>
    <dgm:pt modelId="{85B31E80-8325-4D07-B8AB-A55B0E81B671}" type="pres">
      <dgm:prSet presAssocID="{556C57D3-7069-4079-975E-8C4C02D0D00B}" presName="Name37" presStyleLbl="parChTrans1D4" presStyleIdx="11" presStyleCnt="32"/>
      <dgm:spPr/>
      <dgm:t>
        <a:bodyPr/>
        <a:lstStyle/>
        <a:p>
          <a:endParaRPr lang="en-US"/>
        </a:p>
      </dgm:t>
    </dgm:pt>
    <dgm:pt modelId="{FA4530AD-A49E-4DCD-9F43-D66FE27455CD}" type="pres">
      <dgm:prSet presAssocID="{889801B4-611F-4364-8919-9BFC00181F85}" presName="hierRoot2" presStyleCnt="0">
        <dgm:presLayoutVars>
          <dgm:hierBranch val="init"/>
        </dgm:presLayoutVars>
      </dgm:prSet>
      <dgm:spPr/>
    </dgm:pt>
    <dgm:pt modelId="{448D32D2-7C95-4D54-B18B-F9465EA63B87}" type="pres">
      <dgm:prSet presAssocID="{889801B4-611F-4364-8919-9BFC00181F85}" presName="rootComposite" presStyleCnt="0"/>
      <dgm:spPr/>
    </dgm:pt>
    <dgm:pt modelId="{9B36BF45-D092-4B78-92D4-F376D9028AD5}" type="pres">
      <dgm:prSet presAssocID="{889801B4-611F-4364-8919-9BFC00181F85}" presName="rootText" presStyleLbl="node4" presStyleIdx="11" presStyleCnt="32">
        <dgm:presLayoutVars>
          <dgm:chPref val="3"/>
        </dgm:presLayoutVars>
      </dgm:prSet>
      <dgm:spPr/>
      <dgm:t>
        <a:bodyPr/>
        <a:lstStyle/>
        <a:p>
          <a:endParaRPr lang="en-US"/>
        </a:p>
      </dgm:t>
    </dgm:pt>
    <dgm:pt modelId="{550C04DB-354A-40F9-84D5-A27193F0B09F}" type="pres">
      <dgm:prSet presAssocID="{889801B4-611F-4364-8919-9BFC00181F85}" presName="rootConnector" presStyleLbl="node4" presStyleIdx="11" presStyleCnt="32"/>
      <dgm:spPr/>
      <dgm:t>
        <a:bodyPr/>
        <a:lstStyle/>
        <a:p>
          <a:endParaRPr lang="en-US"/>
        </a:p>
      </dgm:t>
    </dgm:pt>
    <dgm:pt modelId="{E1CA4418-8B5B-4094-BBAA-117071B587A8}" type="pres">
      <dgm:prSet presAssocID="{889801B4-611F-4364-8919-9BFC00181F85}" presName="hierChild4" presStyleCnt="0"/>
      <dgm:spPr/>
    </dgm:pt>
    <dgm:pt modelId="{F3C5AC68-9F16-4EE4-A0FE-AFAF6F512BBF}" type="pres">
      <dgm:prSet presAssocID="{889801B4-611F-4364-8919-9BFC00181F85}" presName="hierChild5" presStyleCnt="0"/>
      <dgm:spPr/>
    </dgm:pt>
    <dgm:pt modelId="{1C5969D9-3F5C-4EA2-A563-3CB2AED28E7A}" type="pres">
      <dgm:prSet presAssocID="{596C6767-3A42-4F4F-83AF-D2B34627536B}" presName="hierChild5" presStyleCnt="0"/>
      <dgm:spPr/>
    </dgm:pt>
    <dgm:pt modelId="{3A780DAF-2525-4200-92CA-FCFD279F301D}" type="pres">
      <dgm:prSet presAssocID="{343D20DD-FA27-4D19-9D26-9F3B963FE524}" presName="Name37" presStyleLbl="parChTrans1D4" presStyleIdx="12" presStyleCnt="32"/>
      <dgm:spPr/>
      <dgm:t>
        <a:bodyPr/>
        <a:lstStyle/>
        <a:p>
          <a:endParaRPr lang="en-US"/>
        </a:p>
      </dgm:t>
    </dgm:pt>
    <dgm:pt modelId="{12632804-9C23-4F4F-B5C7-2EF77167D24F}" type="pres">
      <dgm:prSet presAssocID="{BBE648EE-8C7D-4B1E-82FA-2F251F41177C}" presName="hierRoot2" presStyleCnt="0">
        <dgm:presLayoutVars>
          <dgm:hierBranch val="init"/>
        </dgm:presLayoutVars>
      </dgm:prSet>
      <dgm:spPr/>
    </dgm:pt>
    <dgm:pt modelId="{9E8C10CF-F3D3-4331-A723-EC62913D7A9A}" type="pres">
      <dgm:prSet presAssocID="{BBE648EE-8C7D-4B1E-82FA-2F251F41177C}" presName="rootComposite" presStyleCnt="0"/>
      <dgm:spPr/>
    </dgm:pt>
    <dgm:pt modelId="{E0F5EF10-24AA-4D8A-8B66-22FBCFDF3108}" type="pres">
      <dgm:prSet presAssocID="{BBE648EE-8C7D-4B1E-82FA-2F251F41177C}" presName="rootText" presStyleLbl="node4" presStyleIdx="12" presStyleCnt="32">
        <dgm:presLayoutVars>
          <dgm:chPref val="3"/>
        </dgm:presLayoutVars>
      </dgm:prSet>
      <dgm:spPr/>
      <dgm:t>
        <a:bodyPr/>
        <a:lstStyle/>
        <a:p>
          <a:endParaRPr lang="en-US"/>
        </a:p>
      </dgm:t>
    </dgm:pt>
    <dgm:pt modelId="{38DA503D-2253-40C8-8C2F-1A08D268B99F}" type="pres">
      <dgm:prSet presAssocID="{BBE648EE-8C7D-4B1E-82FA-2F251F41177C}" presName="rootConnector" presStyleLbl="node4" presStyleIdx="12" presStyleCnt="32"/>
      <dgm:spPr/>
      <dgm:t>
        <a:bodyPr/>
        <a:lstStyle/>
        <a:p>
          <a:endParaRPr lang="en-US"/>
        </a:p>
      </dgm:t>
    </dgm:pt>
    <dgm:pt modelId="{92E704B5-F455-492F-A859-3768898EEBBC}" type="pres">
      <dgm:prSet presAssocID="{BBE648EE-8C7D-4B1E-82FA-2F251F41177C}" presName="hierChild4" presStyleCnt="0"/>
      <dgm:spPr/>
    </dgm:pt>
    <dgm:pt modelId="{CDE33E72-13CF-4048-AC3B-B91A0E5BD497}" type="pres">
      <dgm:prSet presAssocID="{4EBF1B9F-2743-471A-B83F-3C5D9EA9EBD2}" presName="Name37" presStyleLbl="parChTrans1D4" presStyleIdx="13" presStyleCnt="32"/>
      <dgm:spPr/>
      <dgm:t>
        <a:bodyPr/>
        <a:lstStyle/>
        <a:p>
          <a:endParaRPr lang="en-US"/>
        </a:p>
      </dgm:t>
    </dgm:pt>
    <dgm:pt modelId="{C80D1565-482A-46CC-9FF8-114E46C74EEB}" type="pres">
      <dgm:prSet presAssocID="{6E9642A3-C1C8-40E8-B8BF-9BFC5941A6AF}" presName="hierRoot2" presStyleCnt="0">
        <dgm:presLayoutVars>
          <dgm:hierBranch val="init"/>
        </dgm:presLayoutVars>
      </dgm:prSet>
      <dgm:spPr/>
    </dgm:pt>
    <dgm:pt modelId="{C6FF1A45-8320-4849-8610-D3926476F0D7}" type="pres">
      <dgm:prSet presAssocID="{6E9642A3-C1C8-40E8-B8BF-9BFC5941A6AF}" presName="rootComposite" presStyleCnt="0"/>
      <dgm:spPr/>
    </dgm:pt>
    <dgm:pt modelId="{B89542FB-3329-45E9-815C-C331FAFA06B7}" type="pres">
      <dgm:prSet presAssocID="{6E9642A3-C1C8-40E8-B8BF-9BFC5941A6AF}" presName="rootText" presStyleLbl="node4" presStyleIdx="13" presStyleCnt="32">
        <dgm:presLayoutVars>
          <dgm:chPref val="3"/>
        </dgm:presLayoutVars>
      </dgm:prSet>
      <dgm:spPr/>
      <dgm:t>
        <a:bodyPr/>
        <a:lstStyle/>
        <a:p>
          <a:endParaRPr lang="en-US"/>
        </a:p>
      </dgm:t>
    </dgm:pt>
    <dgm:pt modelId="{1E010CAA-A0E0-4F34-B347-AB7197875B16}" type="pres">
      <dgm:prSet presAssocID="{6E9642A3-C1C8-40E8-B8BF-9BFC5941A6AF}" presName="rootConnector" presStyleLbl="node4" presStyleIdx="13" presStyleCnt="32"/>
      <dgm:spPr/>
      <dgm:t>
        <a:bodyPr/>
        <a:lstStyle/>
        <a:p>
          <a:endParaRPr lang="en-US"/>
        </a:p>
      </dgm:t>
    </dgm:pt>
    <dgm:pt modelId="{1A78D7EE-EEA6-4718-9C41-E35A5A41FA01}" type="pres">
      <dgm:prSet presAssocID="{6E9642A3-C1C8-40E8-B8BF-9BFC5941A6AF}" presName="hierChild4" presStyleCnt="0"/>
      <dgm:spPr/>
    </dgm:pt>
    <dgm:pt modelId="{A52AD55E-9589-4FB7-9324-9FA859542386}" type="pres">
      <dgm:prSet presAssocID="{6E9642A3-C1C8-40E8-B8BF-9BFC5941A6AF}" presName="hierChild5" presStyleCnt="0"/>
      <dgm:spPr/>
    </dgm:pt>
    <dgm:pt modelId="{36BD3441-ED9B-4B04-8BD6-6CF5DD40F483}" type="pres">
      <dgm:prSet presAssocID="{09C9A9D9-6094-41F5-B7C9-8A981DD613AD}" presName="Name37" presStyleLbl="parChTrans1D4" presStyleIdx="14" presStyleCnt="32"/>
      <dgm:spPr/>
      <dgm:t>
        <a:bodyPr/>
        <a:lstStyle/>
        <a:p>
          <a:endParaRPr lang="en-US"/>
        </a:p>
      </dgm:t>
    </dgm:pt>
    <dgm:pt modelId="{695119CE-76FA-45F0-AE46-A143D447E066}" type="pres">
      <dgm:prSet presAssocID="{3275EDD9-EBEE-4EB2-8874-A70A8BBC9F4F}" presName="hierRoot2" presStyleCnt="0">
        <dgm:presLayoutVars>
          <dgm:hierBranch val="init"/>
        </dgm:presLayoutVars>
      </dgm:prSet>
      <dgm:spPr/>
    </dgm:pt>
    <dgm:pt modelId="{CE5AA8C5-0B1A-46B2-AA7E-E9EEEB18365C}" type="pres">
      <dgm:prSet presAssocID="{3275EDD9-EBEE-4EB2-8874-A70A8BBC9F4F}" presName="rootComposite" presStyleCnt="0"/>
      <dgm:spPr/>
    </dgm:pt>
    <dgm:pt modelId="{A83EC496-8226-461C-A65E-DBAB4A816C03}" type="pres">
      <dgm:prSet presAssocID="{3275EDD9-EBEE-4EB2-8874-A70A8BBC9F4F}" presName="rootText" presStyleLbl="node4" presStyleIdx="14" presStyleCnt="32">
        <dgm:presLayoutVars>
          <dgm:chPref val="3"/>
        </dgm:presLayoutVars>
      </dgm:prSet>
      <dgm:spPr/>
      <dgm:t>
        <a:bodyPr/>
        <a:lstStyle/>
        <a:p>
          <a:endParaRPr lang="en-US"/>
        </a:p>
      </dgm:t>
    </dgm:pt>
    <dgm:pt modelId="{0E946598-0B2D-4F55-82EC-8E460712E3A3}" type="pres">
      <dgm:prSet presAssocID="{3275EDD9-EBEE-4EB2-8874-A70A8BBC9F4F}" presName="rootConnector" presStyleLbl="node4" presStyleIdx="14" presStyleCnt="32"/>
      <dgm:spPr/>
      <dgm:t>
        <a:bodyPr/>
        <a:lstStyle/>
        <a:p>
          <a:endParaRPr lang="en-US"/>
        </a:p>
      </dgm:t>
    </dgm:pt>
    <dgm:pt modelId="{C7247745-152F-4A71-A03B-87DA5C6560BF}" type="pres">
      <dgm:prSet presAssocID="{3275EDD9-EBEE-4EB2-8874-A70A8BBC9F4F}" presName="hierChild4" presStyleCnt="0"/>
      <dgm:spPr/>
    </dgm:pt>
    <dgm:pt modelId="{E053153D-3439-4294-A33F-3F04E6DC406B}" type="pres">
      <dgm:prSet presAssocID="{3275EDD9-EBEE-4EB2-8874-A70A8BBC9F4F}" presName="hierChild5" presStyleCnt="0"/>
      <dgm:spPr/>
    </dgm:pt>
    <dgm:pt modelId="{58C01716-FD47-4D92-B14F-5FCA28265DBF}" type="pres">
      <dgm:prSet presAssocID="{A0B2DB08-689B-4D8A-9753-6B3B1EB1E4EB}" presName="Name37" presStyleLbl="parChTrans1D4" presStyleIdx="15" presStyleCnt="32"/>
      <dgm:spPr/>
      <dgm:t>
        <a:bodyPr/>
        <a:lstStyle/>
        <a:p>
          <a:endParaRPr lang="en-US"/>
        </a:p>
      </dgm:t>
    </dgm:pt>
    <dgm:pt modelId="{8558230A-EE6C-4C16-ACA1-2FBC39E6F70E}" type="pres">
      <dgm:prSet presAssocID="{F5837BAA-4CDE-45C0-8C62-A843E776073A}" presName="hierRoot2" presStyleCnt="0">
        <dgm:presLayoutVars>
          <dgm:hierBranch val="init"/>
        </dgm:presLayoutVars>
      </dgm:prSet>
      <dgm:spPr/>
    </dgm:pt>
    <dgm:pt modelId="{B1DAFBCB-80CA-4210-8DD9-E6E0A9FB8280}" type="pres">
      <dgm:prSet presAssocID="{F5837BAA-4CDE-45C0-8C62-A843E776073A}" presName="rootComposite" presStyleCnt="0"/>
      <dgm:spPr/>
    </dgm:pt>
    <dgm:pt modelId="{D61970A5-7620-4521-9005-7BC8101ADDA2}" type="pres">
      <dgm:prSet presAssocID="{F5837BAA-4CDE-45C0-8C62-A843E776073A}" presName="rootText" presStyleLbl="node4" presStyleIdx="15" presStyleCnt="32">
        <dgm:presLayoutVars>
          <dgm:chPref val="3"/>
        </dgm:presLayoutVars>
      </dgm:prSet>
      <dgm:spPr/>
      <dgm:t>
        <a:bodyPr/>
        <a:lstStyle/>
        <a:p>
          <a:endParaRPr lang="en-US"/>
        </a:p>
      </dgm:t>
    </dgm:pt>
    <dgm:pt modelId="{20CA8499-A675-42DD-A8EF-812AAB977E6D}" type="pres">
      <dgm:prSet presAssocID="{F5837BAA-4CDE-45C0-8C62-A843E776073A}" presName="rootConnector" presStyleLbl="node4" presStyleIdx="15" presStyleCnt="32"/>
      <dgm:spPr/>
      <dgm:t>
        <a:bodyPr/>
        <a:lstStyle/>
        <a:p>
          <a:endParaRPr lang="en-US"/>
        </a:p>
      </dgm:t>
    </dgm:pt>
    <dgm:pt modelId="{E83E7339-D1CA-467D-83FA-C1884EA0571F}" type="pres">
      <dgm:prSet presAssocID="{F5837BAA-4CDE-45C0-8C62-A843E776073A}" presName="hierChild4" presStyleCnt="0"/>
      <dgm:spPr/>
    </dgm:pt>
    <dgm:pt modelId="{E7553096-E631-4228-A6F7-D02F3587C2C5}" type="pres">
      <dgm:prSet presAssocID="{F5837BAA-4CDE-45C0-8C62-A843E776073A}" presName="hierChild5" presStyleCnt="0"/>
      <dgm:spPr/>
    </dgm:pt>
    <dgm:pt modelId="{ED750986-78E0-4AEF-A1A2-2AECD631E3C2}" type="pres">
      <dgm:prSet presAssocID="{BBE648EE-8C7D-4B1E-82FA-2F251F41177C}" presName="hierChild5" presStyleCnt="0"/>
      <dgm:spPr/>
    </dgm:pt>
    <dgm:pt modelId="{90A5D077-6E30-4C3A-83A4-0707A24B665A}" type="pres">
      <dgm:prSet presAssocID="{E6DB10CF-C036-4FDB-8641-2AA89F063406}" presName="hierChild5" presStyleCnt="0"/>
      <dgm:spPr/>
    </dgm:pt>
    <dgm:pt modelId="{26E8DA22-1B47-4173-B965-137198457ADD}" type="pres">
      <dgm:prSet presAssocID="{0AC31973-16D8-4BCE-96BE-DE9A85670970}" presName="hierChild5" presStyleCnt="0"/>
      <dgm:spPr/>
    </dgm:pt>
    <dgm:pt modelId="{67D22F9E-6486-4A93-91C0-6B78FF8A0F39}" type="pres">
      <dgm:prSet presAssocID="{A89CE5A0-E4C6-449B-887B-904764B2E125}" presName="Name37" presStyleLbl="parChTrans1D2" presStyleIdx="1" presStyleCnt="2"/>
      <dgm:spPr/>
      <dgm:t>
        <a:bodyPr/>
        <a:lstStyle/>
        <a:p>
          <a:endParaRPr lang="en-US"/>
        </a:p>
      </dgm:t>
    </dgm:pt>
    <dgm:pt modelId="{69682C2A-1816-420B-9896-5D157A06258C}" type="pres">
      <dgm:prSet presAssocID="{EB89D86B-CB6C-45AE-8CBB-63B11E915AAA}" presName="hierRoot2" presStyleCnt="0">
        <dgm:presLayoutVars>
          <dgm:hierBranch val="init"/>
        </dgm:presLayoutVars>
      </dgm:prSet>
      <dgm:spPr/>
    </dgm:pt>
    <dgm:pt modelId="{9592876E-C83B-4639-9C5F-6724BB251392}" type="pres">
      <dgm:prSet presAssocID="{EB89D86B-CB6C-45AE-8CBB-63B11E915AAA}" presName="rootComposite" presStyleCnt="0"/>
      <dgm:spPr/>
    </dgm:pt>
    <dgm:pt modelId="{E52F0BB2-EB0B-455F-B882-99289E3EA6C4}" type="pres">
      <dgm:prSet presAssocID="{EB89D86B-CB6C-45AE-8CBB-63B11E915AAA}" presName="rootText" presStyleLbl="node2" presStyleIdx="1" presStyleCnt="2">
        <dgm:presLayoutVars>
          <dgm:chPref val="3"/>
        </dgm:presLayoutVars>
      </dgm:prSet>
      <dgm:spPr/>
      <dgm:t>
        <a:bodyPr/>
        <a:lstStyle/>
        <a:p>
          <a:endParaRPr lang="en-US"/>
        </a:p>
      </dgm:t>
    </dgm:pt>
    <dgm:pt modelId="{E5DAF1E9-1B8C-4790-9259-ED1131C2AB93}" type="pres">
      <dgm:prSet presAssocID="{EB89D86B-CB6C-45AE-8CBB-63B11E915AAA}" presName="rootConnector" presStyleLbl="node2" presStyleIdx="1" presStyleCnt="2"/>
      <dgm:spPr/>
      <dgm:t>
        <a:bodyPr/>
        <a:lstStyle/>
        <a:p>
          <a:endParaRPr lang="en-US"/>
        </a:p>
      </dgm:t>
    </dgm:pt>
    <dgm:pt modelId="{4E356D2E-C71E-48BC-B228-4E0E9B044F3A}" type="pres">
      <dgm:prSet presAssocID="{EB89D86B-CB6C-45AE-8CBB-63B11E915AAA}" presName="hierChild4" presStyleCnt="0"/>
      <dgm:spPr/>
    </dgm:pt>
    <dgm:pt modelId="{5253B746-3EB1-4590-ADCB-0DCA91B0EA6D}" type="pres">
      <dgm:prSet presAssocID="{BC798940-C974-40B2-B0D8-9BDDA6E04A09}" presName="Name37" presStyleLbl="parChTrans1D3" presStyleIdx="2" presStyleCnt="4"/>
      <dgm:spPr/>
      <dgm:t>
        <a:bodyPr/>
        <a:lstStyle/>
        <a:p>
          <a:endParaRPr lang="en-US"/>
        </a:p>
      </dgm:t>
    </dgm:pt>
    <dgm:pt modelId="{1234F1B2-7FC1-48DC-A926-827550D1BBE8}" type="pres">
      <dgm:prSet presAssocID="{F7562C78-5732-498D-9067-CD51D4C818E9}" presName="hierRoot2" presStyleCnt="0">
        <dgm:presLayoutVars>
          <dgm:hierBranch val="init"/>
        </dgm:presLayoutVars>
      </dgm:prSet>
      <dgm:spPr/>
    </dgm:pt>
    <dgm:pt modelId="{080813D3-4689-4C44-92B7-204F13A96CF9}" type="pres">
      <dgm:prSet presAssocID="{F7562C78-5732-498D-9067-CD51D4C818E9}" presName="rootComposite" presStyleCnt="0"/>
      <dgm:spPr/>
    </dgm:pt>
    <dgm:pt modelId="{59CADBCA-1F86-40A0-842F-BFD3EEE9FCBB}" type="pres">
      <dgm:prSet presAssocID="{F7562C78-5732-498D-9067-CD51D4C818E9}" presName="rootText" presStyleLbl="node3" presStyleIdx="2" presStyleCnt="4">
        <dgm:presLayoutVars>
          <dgm:chPref val="3"/>
        </dgm:presLayoutVars>
      </dgm:prSet>
      <dgm:spPr/>
      <dgm:t>
        <a:bodyPr/>
        <a:lstStyle/>
        <a:p>
          <a:endParaRPr lang="en-US"/>
        </a:p>
      </dgm:t>
    </dgm:pt>
    <dgm:pt modelId="{8B3304D7-8050-47FD-A6F5-E06469A9084B}" type="pres">
      <dgm:prSet presAssocID="{F7562C78-5732-498D-9067-CD51D4C818E9}" presName="rootConnector" presStyleLbl="node3" presStyleIdx="2" presStyleCnt="4"/>
      <dgm:spPr/>
      <dgm:t>
        <a:bodyPr/>
        <a:lstStyle/>
        <a:p>
          <a:endParaRPr lang="en-US"/>
        </a:p>
      </dgm:t>
    </dgm:pt>
    <dgm:pt modelId="{B4984091-54C2-4440-A9BF-7B9E9D3DCF82}" type="pres">
      <dgm:prSet presAssocID="{F7562C78-5732-498D-9067-CD51D4C818E9}" presName="hierChild4" presStyleCnt="0"/>
      <dgm:spPr/>
    </dgm:pt>
    <dgm:pt modelId="{55C6D6B2-8716-41A1-8E56-50351A7FD22A}" type="pres">
      <dgm:prSet presAssocID="{1C2DCDA1-E0A8-45C0-A415-ACC8CF35A9DC}" presName="Name37" presStyleLbl="parChTrans1D4" presStyleIdx="16" presStyleCnt="32"/>
      <dgm:spPr/>
      <dgm:t>
        <a:bodyPr/>
        <a:lstStyle/>
        <a:p>
          <a:endParaRPr lang="en-US"/>
        </a:p>
      </dgm:t>
    </dgm:pt>
    <dgm:pt modelId="{D1B85EB6-9E82-42F2-8CA1-3A00AB65B5D5}" type="pres">
      <dgm:prSet presAssocID="{EC40DE46-156C-45AF-A5C5-15F716B0C52B}" presName="hierRoot2" presStyleCnt="0">
        <dgm:presLayoutVars>
          <dgm:hierBranch val="init"/>
        </dgm:presLayoutVars>
      </dgm:prSet>
      <dgm:spPr/>
    </dgm:pt>
    <dgm:pt modelId="{7614698E-C047-42B0-9B96-DD23DE6CE3B1}" type="pres">
      <dgm:prSet presAssocID="{EC40DE46-156C-45AF-A5C5-15F716B0C52B}" presName="rootComposite" presStyleCnt="0"/>
      <dgm:spPr/>
    </dgm:pt>
    <dgm:pt modelId="{9F91BB16-4185-4D73-B427-5A5BFC4643AB}" type="pres">
      <dgm:prSet presAssocID="{EC40DE46-156C-45AF-A5C5-15F716B0C52B}" presName="rootText" presStyleLbl="node4" presStyleIdx="16" presStyleCnt="32">
        <dgm:presLayoutVars>
          <dgm:chPref val="3"/>
        </dgm:presLayoutVars>
      </dgm:prSet>
      <dgm:spPr/>
      <dgm:t>
        <a:bodyPr/>
        <a:lstStyle/>
        <a:p>
          <a:endParaRPr lang="en-US"/>
        </a:p>
      </dgm:t>
    </dgm:pt>
    <dgm:pt modelId="{5DD70564-CEE2-44B1-B40C-9E52D33FF1B4}" type="pres">
      <dgm:prSet presAssocID="{EC40DE46-156C-45AF-A5C5-15F716B0C52B}" presName="rootConnector" presStyleLbl="node4" presStyleIdx="16" presStyleCnt="32"/>
      <dgm:spPr/>
      <dgm:t>
        <a:bodyPr/>
        <a:lstStyle/>
        <a:p>
          <a:endParaRPr lang="en-US"/>
        </a:p>
      </dgm:t>
    </dgm:pt>
    <dgm:pt modelId="{9863FF21-A779-4655-90FB-D3469380889F}" type="pres">
      <dgm:prSet presAssocID="{EC40DE46-156C-45AF-A5C5-15F716B0C52B}" presName="hierChild4" presStyleCnt="0"/>
      <dgm:spPr/>
    </dgm:pt>
    <dgm:pt modelId="{E181257E-595F-47BD-AEF3-E1DCDFABE0CC}" type="pres">
      <dgm:prSet presAssocID="{D40432F6-8A8E-4C86-8D0C-4249E1CD1F66}" presName="Name37" presStyleLbl="parChTrans1D4" presStyleIdx="17" presStyleCnt="32"/>
      <dgm:spPr/>
      <dgm:t>
        <a:bodyPr/>
        <a:lstStyle/>
        <a:p>
          <a:endParaRPr lang="en-US"/>
        </a:p>
      </dgm:t>
    </dgm:pt>
    <dgm:pt modelId="{C2BBCF11-416D-4454-8472-7A86FBCF89DA}" type="pres">
      <dgm:prSet presAssocID="{9F4DB3A8-9101-4B87-85F0-07112EE0797A}" presName="hierRoot2" presStyleCnt="0">
        <dgm:presLayoutVars>
          <dgm:hierBranch val="init"/>
        </dgm:presLayoutVars>
      </dgm:prSet>
      <dgm:spPr/>
    </dgm:pt>
    <dgm:pt modelId="{6A8244FF-F2A1-4A9B-B08A-7F75DD7F979D}" type="pres">
      <dgm:prSet presAssocID="{9F4DB3A8-9101-4B87-85F0-07112EE0797A}" presName="rootComposite" presStyleCnt="0"/>
      <dgm:spPr/>
    </dgm:pt>
    <dgm:pt modelId="{E7457A08-B15C-41CC-9C96-7B3116BE0295}" type="pres">
      <dgm:prSet presAssocID="{9F4DB3A8-9101-4B87-85F0-07112EE0797A}" presName="rootText" presStyleLbl="node4" presStyleIdx="17" presStyleCnt="32">
        <dgm:presLayoutVars>
          <dgm:chPref val="3"/>
        </dgm:presLayoutVars>
      </dgm:prSet>
      <dgm:spPr/>
      <dgm:t>
        <a:bodyPr/>
        <a:lstStyle/>
        <a:p>
          <a:endParaRPr lang="en-US"/>
        </a:p>
      </dgm:t>
    </dgm:pt>
    <dgm:pt modelId="{C9BAE00C-3901-4F67-BD2C-FC8D83E2B9CC}" type="pres">
      <dgm:prSet presAssocID="{9F4DB3A8-9101-4B87-85F0-07112EE0797A}" presName="rootConnector" presStyleLbl="node4" presStyleIdx="17" presStyleCnt="32"/>
      <dgm:spPr/>
      <dgm:t>
        <a:bodyPr/>
        <a:lstStyle/>
        <a:p>
          <a:endParaRPr lang="en-US"/>
        </a:p>
      </dgm:t>
    </dgm:pt>
    <dgm:pt modelId="{E51BD58C-1E79-4CA8-9E04-2FDB2993430C}" type="pres">
      <dgm:prSet presAssocID="{9F4DB3A8-9101-4B87-85F0-07112EE0797A}" presName="hierChild4" presStyleCnt="0"/>
      <dgm:spPr/>
    </dgm:pt>
    <dgm:pt modelId="{DB4BA441-2703-4762-80FA-CFA5C141688B}" type="pres">
      <dgm:prSet presAssocID="{9F4DB3A8-9101-4B87-85F0-07112EE0797A}" presName="hierChild5" presStyleCnt="0"/>
      <dgm:spPr/>
    </dgm:pt>
    <dgm:pt modelId="{25733F43-3326-462E-B487-E801B3D14C06}" type="pres">
      <dgm:prSet presAssocID="{4BB8CD78-3044-4218-9D2F-2547F1A590F9}" presName="Name37" presStyleLbl="parChTrans1D4" presStyleIdx="18" presStyleCnt="32"/>
      <dgm:spPr/>
      <dgm:t>
        <a:bodyPr/>
        <a:lstStyle/>
        <a:p>
          <a:endParaRPr lang="en-US"/>
        </a:p>
      </dgm:t>
    </dgm:pt>
    <dgm:pt modelId="{EC198961-527C-4F71-825F-FCB83FE5A27C}" type="pres">
      <dgm:prSet presAssocID="{67ACF166-0097-4159-B0D9-56CDA3294BD5}" presName="hierRoot2" presStyleCnt="0">
        <dgm:presLayoutVars>
          <dgm:hierBranch val="init"/>
        </dgm:presLayoutVars>
      </dgm:prSet>
      <dgm:spPr/>
    </dgm:pt>
    <dgm:pt modelId="{9B40EEC7-3CDF-42B9-883D-5D3BBB18FB85}" type="pres">
      <dgm:prSet presAssocID="{67ACF166-0097-4159-B0D9-56CDA3294BD5}" presName="rootComposite" presStyleCnt="0"/>
      <dgm:spPr/>
    </dgm:pt>
    <dgm:pt modelId="{E0443DC9-0575-41B8-9FEC-9D29DB3643C3}" type="pres">
      <dgm:prSet presAssocID="{67ACF166-0097-4159-B0D9-56CDA3294BD5}" presName="rootText" presStyleLbl="node4" presStyleIdx="18" presStyleCnt="32">
        <dgm:presLayoutVars>
          <dgm:chPref val="3"/>
        </dgm:presLayoutVars>
      </dgm:prSet>
      <dgm:spPr/>
      <dgm:t>
        <a:bodyPr/>
        <a:lstStyle/>
        <a:p>
          <a:endParaRPr lang="en-US"/>
        </a:p>
      </dgm:t>
    </dgm:pt>
    <dgm:pt modelId="{D12D90AB-9C46-4955-80C8-0AEA62DD52AD}" type="pres">
      <dgm:prSet presAssocID="{67ACF166-0097-4159-B0D9-56CDA3294BD5}" presName="rootConnector" presStyleLbl="node4" presStyleIdx="18" presStyleCnt="32"/>
      <dgm:spPr/>
      <dgm:t>
        <a:bodyPr/>
        <a:lstStyle/>
        <a:p>
          <a:endParaRPr lang="en-US"/>
        </a:p>
      </dgm:t>
    </dgm:pt>
    <dgm:pt modelId="{9A38EAFF-C748-4B26-87E9-CC1D02025494}" type="pres">
      <dgm:prSet presAssocID="{67ACF166-0097-4159-B0D9-56CDA3294BD5}" presName="hierChild4" presStyleCnt="0"/>
      <dgm:spPr/>
    </dgm:pt>
    <dgm:pt modelId="{8AA153C8-42BD-4586-947E-79FF4136C045}" type="pres">
      <dgm:prSet presAssocID="{67ACF166-0097-4159-B0D9-56CDA3294BD5}" presName="hierChild5" presStyleCnt="0"/>
      <dgm:spPr/>
    </dgm:pt>
    <dgm:pt modelId="{28397F56-292B-4749-BEC9-3525F0573B9D}" type="pres">
      <dgm:prSet presAssocID="{258AA060-61E8-4AFD-94CB-EA304828BD05}" presName="Name37" presStyleLbl="parChTrans1D4" presStyleIdx="19" presStyleCnt="32"/>
      <dgm:spPr/>
      <dgm:t>
        <a:bodyPr/>
        <a:lstStyle/>
        <a:p>
          <a:endParaRPr lang="en-US"/>
        </a:p>
      </dgm:t>
    </dgm:pt>
    <dgm:pt modelId="{CBB7975C-2CE8-45B4-96E0-6DEC64933545}" type="pres">
      <dgm:prSet presAssocID="{B3AFD07A-B883-4B69-AA80-9B11A9367222}" presName="hierRoot2" presStyleCnt="0">
        <dgm:presLayoutVars>
          <dgm:hierBranch val="init"/>
        </dgm:presLayoutVars>
      </dgm:prSet>
      <dgm:spPr/>
    </dgm:pt>
    <dgm:pt modelId="{A75895AD-B74A-48C0-824B-02B6B7688C9C}" type="pres">
      <dgm:prSet presAssocID="{B3AFD07A-B883-4B69-AA80-9B11A9367222}" presName="rootComposite" presStyleCnt="0"/>
      <dgm:spPr/>
    </dgm:pt>
    <dgm:pt modelId="{3EAA1631-6B0A-41A4-8C25-199F65BAEEA0}" type="pres">
      <dgm:prSet presAssocID="{B3AFD07A-B883-4B69-AA80-9B11A9367222}" presName="rootText" presStyleLbl="node4" presStyleIdx="19" presStyleCnt="32">
        <dgm:presLayoutVars>
          <dgm:chPref val="3"/>
        </dgm:presLayoutVars>
      </dgm:prSet>
      <dgm:spPr/>
      <dgm:t>
        <a:bodyPr/>
        <a:lstStyle/>
        <a:p>
          <a:endParaRPr lang="en-US"/>
        </a:p>
      </dgm:t>
    </dgm:pt>
    <dgm:pt modelId="{C05237E9-FD5F-4ACE-B757-DB0C8D5F1C32}" type="pres">
      <dgm:prSet presAssocID="{B3AFD07A-B883-4B69-AA80-9B11A9367222}" presName="rootConnector" presStyleLbl="node4" presStyleIdx="19" presStyleCnt="32"/>
      <dgm:spPr/>
      <dgm:t>
        <a:bodyPr/>
        <a:lstStyle/>
        <a:p>
          <a:endParaRPr lang="en-US"/>
        </a:p>
      </dgm:t>
    </dgm:pt>
    <dgm:pt modelId="{102F433F-6E68-47D6-8481-6F5DBC2B4F91}" type="pres">
      <dgm:prSet presAssocID="{B3AFD07A-B883-4B69-AA80-9B11A9367222}" presName="hierChild4" presStyleCnt="0"/>
      <dgm:spPr/>
    </dgm:pt>
    <dgm:pt modelId="{C1C0BA98-A3AE-40CE-B84E-A476C74AD8D1}" type="pres">
      <dgm:prSet presAssocID="{B3AFD07A-B883-4B69-AA80-9B11A9367222}" presName="hierChild5" presStyleCnt="0"/>
      <dgm:spPr/>
    </dgm:pt>
    <dgm:pt modelId="{5346C176-C8BB-4055-A0CE-D4D2D6DAA57A}" type="pres">
      <dgm:prSet presAssocID="{EC40DE46-156C-45AF-A5C5-15F716B0C52B}" presName="hierChild5" presStyleCnt="0"/>
      <dgm:spPr/>
    </dgm:pt>
    <dgm:pt modelId="{641F5569-3B0C-400C-9EB0-B0BC73489729}" type="pres">
      <dgm:prSet presAssocID="{68EABFD0-AA88-4C77-8750-708B5667679F}" presName="Name37" presStyleLbl="parChTrans1D4" presStyleIdx="20" presStyleCnt="32"/>
      <dgm:spPr/>
      <dgm:t>
        <a:bodyPr/>
        <a:lstStyle/>
        <a:p>
          <a:endParaRPr lang="en-US"/>
        </a:p>
      </dgm:t>
    </dgm:pt>
    <dgm:pt modelId="{AC8517B5-7A85-49F4-8D0A-65CB20894139}" type="pres">
      <dgm:prSet presAssocID="{A3327F99-A2B6-4520-A38E-D995A2A4AEFD}" presName="hierRoot2" presStyleCnt="0">
        <dgm:presLayoutVars>
          <dgm:hierBranch val="init"/>
        </dgm:presLayoutVars>
      </dgm:prSet>
      <dgm:spPr/>
    </dgm:pt>
    <dgm:pt modelId="{60A9F1A0-40E9-4668-9817-1640A03F12D4}" type="pres">
      <dgm:prSet presAssocID="{A3327F99-A2B6-4520-A38E-D995A2A4AEFD}" presName="rootComposite" presStyleCnt="0"/>
      <dgm:spPr/>
    </dgm:pt>
    <dgm:pt modelId="{B1EB10C7-9635-4103-AB89-0FDE2646A610}" type="pres">
      <dgm:prSet presAssocID="{A3327F99-A2B6-4520-A38E-D995A2A4AEFD}" presName="rootText" presStyleLbl="node4" presStyleIdx="20" presStyleCnt="32">
        <dgm:presLayoutVars>
          <dgm:chPref val="3"/>
        </dgm:presLayoutVars>
      </dgm:prSet>
      <dgm:spPr/>
      <dgm:t>
        <a:bodyPr/>
        <a:lstStyle/>
        <a:p>
          <a:endParaRPr lang="en-US"/>
        </a:p>
      </dgm:t>
    </dgm:pt>
    <dgm:pt modelId="{475C5379-C3FC-4483-88EF-2FFB985C2933}" type="pres">
      <dgm:prSet presAssocID="{A3327F99-A2B6-4520-A38E-D995A2A4AEFD}" presName="rootConnector" presStyleLbl="node4" presStyleIdx="20" presStyleCnt="32"/>
      <dgm:spPr/>
      <dgm:t>
        <a:bodyPr/>
        <a:lstStyle/>
        <a:p>
          <a:endParaRPr lang="en-US"/>
        </a:p>
      </dgm:t>
    </dgm:pt>
    <dgm:pt modelId="{B15E9A55-75C8-40EA-96C1-999F5656CB85}" type="pres">
      <dgm:prSet presAssocID="{A3327F99-A2B6-4520-A38E-D995A2A4AEFD}" presName="hierChild4" presStyleCnt="0"/>
      <dgm:spPr/>
    </dgm:pt>
    <dgm:pt modelId="{D509FEA2-E838-4CEF-9C59-58D51FAA46C4}" type="pres">
      <dgm:prSet presAssocID="{6AD8C4AA-4EFE-45ED-99A3-ADB6CEDC2F66}" presName="Name37" presStyleLbl="parChTrans1D4" presStyleIdx="21" presStyleCnt="32"/>
      <dgm:spPr/>
      <dgm:t>
        <a:bodyPr/>
        <a:lstStyle/>
        <a:p>
          <a:endParaRPr lang="en-US"/>
        </a:p>
      </dgm:t>
    </dgm:pt>
    <dgm:pt modelId="{9351922C-4DB2-4193-9492-42EEECDD1CBD}" type="pres">
      <dgm:prSet presAssocID="{3491C2FA-3963-4E6C-8DEA-FDD613579701}" presName="hierRoot2" presStyleCnt="0">
        <dgm:presLayoutVars>
          <dgm:hierBranch val="init"/>
        </dgm:presLayoutVars>
      </dgm:prSet>
      <dgm:spPr/>
    </dgm:pt>
    <dgm:pt modelId="{C1BBBAC5-6FA2-42C8-8CE7-7B507933D68C}" type="pres">
      <dgm:prSet presAssocID="{3491C2FA-3963-4E6C-8DEA-FDD613579701}" presName="rootComposite" presStyleCnt="0"/>
      <dgm:spPr/>
    </dgm:pt>
    <dgm:pt modelId="{0FEF7B32-64F2-458E-80FD-D237625EA9AE}" type="pres">
      <dgm:prSet presAssocID="{3491C2FA-3963-4E6C-8DEA-FDD613579701}" presName="rootText" presStyleLbl="node4" presStyleIdx="21" presStyleCnt="32">
        <dgm:presLayoutVars>
          <dgm:chPref val="3"/>
        </dgm:presLayoutVars>
      </dgm:prSet>
      <dgm:spPr/>
      <dgm:t>
        <a:bodyPr/>
        <a:lstStyle/>
        <a:p>
          <a:endParaRPr lang="en-US"/>
        </a:p>
      </dgm:t>
    </dgm:pt>
    <dgm:pt modelId="{5024ACC8-32C7-4D81-A6D7-0A2B53BE5637}" type="pres">
      <dgm:prSet presAssocID="{3491C2FA-3963-4E6C-8DEA-FDD613579701}" presName="rootConnector" presStyleLbl="node4" presStyleIdx="21" presStyleCnt="32"/>
      <dgm:spPr/>
      <dgm:t>
        <a:bodyPr/>
        <a:lstStyle/>
        <a:p>
          <a:endParaRPr lang="en-US"/>
        </a:p>
      </dgm:t>
    </dgm:pt>
    <dgm:pt modelId="{82D5A3C1-7517-4134-B5BD-4B16B35795E3}" type="pres">
      <dgm:prSet presAssocID="{3491C2FA-3963-4E6C-8DEA-FDD613579701}" presName="hierChild4" presStyleCnt="0"/>
      <dgm:spPr/>
    </dgm:pt>
    <dgm:pt modelId="{1DB307B9-39C6-44F8-A636-51A47F8E59BA}" type="pres">
      <dgm:prSet presAssocID="{3491C2FA-3963-4E6C-8DEA-FDD613579701}" presName="hierChild5" presStyleCnt="0"/>
      <dgm:spPr/>
    </dgm:pt>
    <dgm:pt modelId="{9299946E-1987-4114-875A-91BDF9910A60}" type="pres">
      <dgm:prSet presAssocID="{F9929358-4EC1-4ADB-B415-51BB03E3A956}" presName="Name37" presStyleLbl="parChTrans1D4" presStyleIdx="22" presStyleCnt="32"/>
      <dgm:spPr/>
      <dgm:t>
        <a:bodyPr/>
        <a:lstStyle/>
        <a:p>
          <a:endParaRPr lang="en-US"/>
        </a:p>
      </dgm:t>
    </dgm:pt>
    <dgm:pt modelId="{339E2A01-E86F-46CE-8D65-B55C7A24DF69}" type="pres">
      <dgm:prSet presAssocID="{B0FC7E5D-793A-4E59-A998-2D18E4FF2A42}" presName="hierRoot2" presStyleCnt="0">
        <dgm:presLayoutVars>
          <dgm:hierBranch val="init"/>
        </dgm:presLayoutVars>
      </dgm:prSet>
      <dgm:spPr/>
    </dgm:pt>
    <dgm:pt modelId="{17C198EA-EAD9-4E62-A178-DA8DACE70E30}" type="pres">
      <dgm:prSet presAssocID="{B0FC7E5D-793A-4E59-A998-2D18E4FF2A42}" presName="rootComposite" presStyleCnt="0"/>
      <dgm:spPr/>
    </dgm:pt>
    <dgm:pt modelId="{A5FE9271-4F30-4CFA-957C-9C59ECF25FBD}" type="pres">
      <dgm:prSet presAssocID="{B0FC7E5D-793A-4E59-A998-2D18E4FF2A42}" presName="rootText" presStyleLbl="node4" presStyleIdx="22" presStyleCnt="32">
        <dgm:presLayoutVars>
          <dgm:chPref val="3"/>
        </dgm:presLayoutVars>
      </dgm:prSet>
      <dgm:spPr/>
      <dgm:t>
        <a:bodyPr/>
        <a:lstStyle/>
        <a:p>
          <a:endParaRPr lang="en-US"/>
        </a:p>
      </dgm:t>
    </dgm:pt>
    <dgm:pt modelId="{B4ADFC72-CAA2-4FAE-9CAD-AD39B61C4A04}" type="pres">
      <dgm:prSet presAssocID="{B0FC7E5D-793A-4E59-A998-2D18E4FF2A42}" presName="rootConnector" presStyleLbl="node4" presStyleIdx="22" presStyleCnt="32"/>
      <dgm:spPr/>
      <dgm:t>
        <a:bodyPr/>
        <a:lstStyle/>
        <a:p>
          <a:endParaRPr lang="en-US"/>
        </a:p>
      </dgm:t>
    </dgm:pt>
    <dgm:pt modelId="{02CBE076-F8DE-4117-880D-380B4FB30883}" type="pres">
      <dgm:prSet presAssocID="{B0FC7E5D-793A-4E59-A998-2D18E4FF2A42}" presName="hierChild4" presStyleCnt="0"/>
      <dgm:spPr/>
    </dgm:pt>
    <dgm:pt modelId="{AB49A709-47B8-4A4C-A35E-95CDE693057D}" type="pres">
      <dgm:prSet presAssocID="{B0FC7E5D-793A-4E59-A998-2D18E4FF2A42}" presName="hierChild5" presStyleCnt="0"/>
      <dgm:spPr/>
    </dgm:pt>
    <dgm:pt modelId="{BD60DB53-C0D6-42E5-A87B-44A17AA34386}" type="pres">
      <dgm:prSet presAssocID="{F5D3BAD1-E30B-4298-876A-C1F55738FFE6}" presName="Name37" presStyleLbl="parChTrans1D4" presStyleIdx="23" presStyleCnt="32"/>
      <dgm:spPr/>
      <dgm:t>
        <a:bodyPr/>
        <a:lstStyle/>
        <a:p>
          <a:endParaRPr lang="en-US"/>
        </a:p>
      </dgm:t>
    </dgm:pt>
    <dgm:pt modelId="{C64C4C07-240F-4F82-96A0-D1CCBE8A655F}" type="pres">
      <dgm:prSet presAssocID="{0B5077AA-50BE-47E4-AEA7-28DA4498ADF0}" presName="hierRoot2" presStyleCnt="0">
        <dgm:presLayoutVars>
          <dgm:hierBranch val="init"/>
        </dgm:presLayoutVars>
      </dgm:prSet>
      <dgm:spPr/>
    </dgm:pt>
    <dgm:pt modelId="{D6CFB87E-F9B0-4F4A-9960-B8ED1F9B2CD0}" type="pres">
      <dgm:prSet presAssocID="{0B5077AA-50BE-47E4-AEA7-28DA4498ADF0}" presName="rootComposite" presStyleCnt="0"/>
      <dgm:spPr/>
    </dgm:pt>
    <dgm:pt modelId="{518F4F79-0DA3-47AC-84A1-C46623DA69B3}" type="pres">
      <dgm:prSet presAssocID="{0B5077AA-50BE-47E4-AEA7-28DA4498ADF0}" presName="rootText" presStyleLbl="node4" presStyleIdx="23" presStyleCnt="32">
        <dgm:presLayoutVars>
          <dgm:chPref val="3"/>
        </dgm:presLayoutVars>
      </dgm:prSet>
      <dgm:spPr/>
      <dgm:t>
        <a:bodyPr/>
        <a:lstStyle/>
        <a:p>
          <a:endParaRPr lang="en-US"/>
        </a:p>
      </dgm:t>
    </dgm:pt>
    <dgm:pt modelId="{B607F169-C5D1-41A9-A7C0-066653A14656}" type="pres">
      <dgm:prSet presAssocID="{0B5077AA-50BE-47E4-AEA7-28DA4498ADF0}" presName="rootConnector" presStyleLbl="node4" presStyleIdx="23" presStyleCnt="32"/>
      <dgm:spPr/>
      <dgm:t>
        <a:bodyPr/>
        <a:lstStyle/>
        <a:p>
          <a:endParaRPr lang="en-US"/>
        </a:p>
      </dgm:t>
    </dgm:pt>
    <dgm:pt modelId="{9075586C-832E-49C6-BB63-3F22DD472471}" type="pres">
      <dgm:prSet presAssocID="{0B5077AA-50BE-47E4-AEA7-28DA4498ADF0}" presName="hierChild4" presStyleCnt="0"/>
      <dgm:spPr/>
    </dgm:pt>
    <dgm:pt modelId="{DFB57589-AFCA-4340-B027-0FECA2F584F8}" type="pres">
      <dgm:prSet presAssocID="{0B5077AA-50BE-47E4-AEA7-28DA4498ADF0}" presName="hierChild5" presStyleCnt="0"/>
      <dgm:spPr/>
    </dgm:pt>
    <dgm:pt modelId="{A1E961A8-29CB-4BF0-B427-E45BF82CF31C}" type="pres">
      <dgm:prSet presAssocID="{A3327F99-A2B6-4520-A38E-D995A2A4AEFD}" presName="hierChild5" presStyleCnt="0"/>
      <dgm:spPr/>
    </dgm:pt>
    <dgm:pt modelId="{8CDFA089-35B4-4A5C-90F6-10472DD39A65}" type="pres">
      <dgm:prSet presAssocID="{F7562C78-5732-498D-9067-CD51D4C818E9}" presName="hierChild5" presStyleCnt="0"/>
      <dgm:spPr/>
    </dgm:pt>
    <dgm:pt modelId="{C4B37FCA-A7B8-4A29-BF3F-99757BDF0FFE}" type="pres">
      <dgm:prSet presAssocID="{9E3AE98A-2007-4A0A-9AB3-4AD73C414EBE}" presName="Name37" presStyleLbl="parChTrans1D3" presStyleIdx="3" presStyleCnt="4"/>
      <dgm:spPr/>
      <dgm:t>
        <a:bodyPr/>
        <a:lstStyle/>
        <a:p>
          <a:endParaRPr lang="en-US"/>
        </a:p>
      </dgm:t>
    </dgm:pt>
    <dgm:pt modelId="{1ED917E5-6948-4B6E-AA35-FD4E52B0EB3C}" type="pres">
      <dgm:prSet presAssocID="{BF9A875E-F7AF-4587-BAF4-E21BA6A79AE8}" presName="hierRoot2" presStyleCnt="0">
        <dgm:presLayoutVars>
          <dgm:hierBranch val="init"/>
        </dgm:presLayoutVars>
      </dgm:prSet>
      <dgm:spPr/>
    </dgm:pt>
    <dgm:pt modelId="{51FD7222-3339-403A-8359-AD0B501787A6}" type="pres">
      <dgm:prSet presAssocID="{BF9A875E-F7AF-4587-BAF4-E21BA6A79AE8}" presName="rootComposite" presStyleCnt="0"/>
      <dgm:spPr/>
    </dgm:pt>
    <dgm:pt modelId="{FB4493A4-0F19-4FF1-82CA-A95002E35021}" type="pres">
      <dgm:prSet presAssocID="{BF9A875E-F7AF-4587-BAF4-E21BA6A79AE8}" presName="rootText" presStyleLbl="node3" presStyleIdx="3" presStyleCnt="4">
        <dgm:presLayoutVars>
          <dgm:chPref val="3"/>
        </dgm:presLayoutVars>
      </dgm:prSet>
      <dgm:spPr/>
      <dgm:t>
        <a:bodyPr/>
        <a:lstStyle/>
        <a:p>
          <a:endParaRPr lang="en-US"/>
        </a:p>
      </dgm:t>
    </dgm:pt>
    <dgm:pt modelId="{22F735FC-1C55-447A-A1B2-B45E027A8F84}" type="pres">
      <dgm:prSet presAssocID="{BF9A875E-F7AF-4587-BAF4-E21BA6A79AE8}" presName="rootConnector" presStyleLbl="node3" presStyleIdx="3" presStyleCnt="4"/>
      <dgm:spPr/>
      <dgm:t>
        <a:bodyPr/>
        <a:lstStyle/>
        <a:p>
          <a:endParaRPr lang="en-US"/>
        </a:p>
      </dgm:t>
    </dgm:pt>
    <dgm:pt modelId="{2C9E4CDC-86FF-4C34-BE55-7168E0AD0F30}" type="pres">
      <dgm:prSet presAssocID="{BF9A875E-F7AF-4587-BAF4-E21BA6A79AE8}" presName="hierChild4" presStyleCnt="0"/>
      <dgm:spPr/>
    </dgm:pt>
    <dgm:pt modelId="{485CAE39-B4D4-4DB6-8BF2-551D91613346}" type="pres">
      <dgm:prSet presAssocID="{BACC172C-CF81-4804-A25B-E2B104EBE87E}" presName="Name37" presStyleLbl="parChTrans1D4" presStyleIdx="24" presStyleCnt="32"/>
      <dgm:spPr/>
      <dgm:t>
        <a:bodyPr/>
        <a:lstStyle/>
        <a:p>
          <a:endParaRPr lang="en-US"/>
        </a:p>
      </dgm:t>
    </dgm:pt>
    <dgm:pt modelId="{BAD48DC9-67F0-4572-9D05-1C34E6FFD2EA}" type="pres">
      <dgm:prSet presAssocID="{D4355665-FEE1-4D89-9365-B4406109B380}" presName="hierRoot2" presStyleCnt="0">
        <dgm:presLayoutVars>
          <dgm:hierBranch val="init"/>
        </dgm:presLayoutVars>
      </dgm:prSet>
      <dgm:spPr/>
    </dgm:pt>
    <dgm:pt modelId="{A0C11BF5-1F4D-4079-AFA7-640779AA3EC7}" type="pres">
      <dgm:prSet presAssocID="{D4355665-FEE1-4D89-9365-B4406109B380}" presName="rootComposite" presStyleCnt="0"/>
      <dgm:spPr/>
    </dgm:pt>
    <dgm:pt modelId="{790A0B8B-801A-4BF9-928B-B370B2996D67}" type="pres">
      <dgm:prSet presAssocID="{D4355665-FEE1-4D89-9365-B4406109B380}" presName="rootText" presStyleLbl="node4" presStyleIdx="24" presStyleCnt="32">
        <dgm:presLayoutVars>
          <dgm:chPref val="3"/>
        </dgm:presLayoutVars>
      </dgm:prSet>
      <dgm:spPr/>
      <dgm:t>
        <a:bodyPr/>
        <a:lstStyle/>
        <a:p>
          <a:endParaRPr lang="en-US"/>
        </a:p>
      </dgm:t>
    </dgm:pt>
    <dgm:pt modelId="{2BF84ACE-ACDD-4E94-B4E0-864C66697EAF}" type="pres">
      <dgm:prSet presAssocID="{D4355665-FEE1-4D89-9365-B4406109B380}" presName="rootConnector" presStyleLbl="node4" presStyleIdx="24" presStyleCnt="32"/>
      <dgm:spPr/>
      <dgm:t>
        <a:bodyPr/>
        <a:lstStyle/>
        <a:p>
          <a:endParaRPr lang="en-US"/>
        </a:p>
      </dgm:t>
    </dgm:pt>
    <dgm:pt modelId="{CA9DCB33-CC80-4C78-A9F9-AA73603304F7}" type="pres">
      <dgm:prSet presAssocID="{D4355665-FEE1-4D89-9365-B4406109B380}" presName="hierChild4" presStyleCnt="0"/>
      <dgm:spPr/>
    </dgm:pt>
    <dgm:pt modelId="{639FA300-C7CA-4591-8F5D-E50640270986}" type="pres">
      <dgm:prSet presAssocID="{A1E83CD2-A8DC-40D1-A9D3-F7A804BC153C}" presName="Name37" presStyleLbl="parChTrans1D4" presStyleIdx="25" presStyleCnt="32"/>
      <dgm:spPr/>
      <dgm:t>
        <a:bodyPr/>
        <a:lstStyle/>
        <a:p>
          <a:endParaRPr lang="en-US"/>
        </a:p>
      </dgm:t>
    </dgm:pt>
    <dgm:pt modelId="{E801CFE9-37F5-4685-BF80-396B802BACFF}" type="pres">
      <dgm:prSet presAssocID="{22DACB80-637E-4491-825E-BB3089852F24}" presName="hierRoot2" presStyleCnt="0">
        <dgm:presLayoutVars>
          <dgm:hierBranch val="init"/>
        </dgm:presLayoutVars>
      </dgm:prSet>
      <dgm:spPr/>
    </dgm:pt>
    <dgm:pt modelId="{5376953E-4A82-43D9-A469-0F51A65EED6F}" type="pres">
      <dgm:prSet presAssocID="{22DACB80-637E-4491-825E-BB3089852F24}" presName="rootComposite" presStyleCnt="0"/>
      <dgm:spPr/>
    </dgm:pt>
    <dgm:pt modelId="{6A509A7D-7AF5-41B6-8F4B-827773311E38}" type="pres">
      <dgm:prSet presAssocID="{22DACB80-637E-4491-825E-BB3089852F24}" presName="rootText" presStyleLbl="node4" presStyleIdx="25" presStyleCnt="32">
        <dgm:presLayoutVars>
          <dgm:chPref val="3"/>
        </dgm:presLayoutVars>
      </dgm:prSet>
      <dgm:spPr/>
      <dgm:t>
        <a:bodyPr/>
        <a:lstStyle/>
        <a:p>
          <a:endParaRPr lang="en-US"/>
        </a:p>
      </dgm:t>
    </dgm:pt>
    <dgm:pt modelId="{807CAAAD-2A72-4AC7-8321-24E1AF0AE12F}" type="pres">
      <dgm:prSet presAssocID="{22DACB80-637E-4491-825E-BB3089852F24}" presName="rootConnector" presStyleLbl="node4" presStyleIdx="25" presStyleCnt="32"/>
      <dgm:spPr/>
      <dgm:t>
        <a:bodyPr/>
        <a:lstStyle/>
        <a:p>
          <a:endParaRPr lang="en-US"/>
        </a:p>
      </dgm:t>
    </dgm:pt>
    <dgm:pt modelId="{49866339-A502-4F6F-8067-BEB931A46719}" type="pres">
      <dgm:prSet presAssocID="{22DACB80-637E-4491-825E-BB3089852F24}" presName="hierChild4" presStyleCnt="0"/>
      <dgm:spPr/>
    </dgm:pt>
    <dgm:pt modelId="{36CFE899-8AE3-40C6-A76F-3D7DFD8AD3E5}" type="pres">
      <dgm:prSet presAssocID="{22DACB80-637E-4491-825E-BB3089852F24}" presName="hierChild5" presStyleCnt="0"/>
      <dgm:spPr/>
    </dgm:pt>
    <dgm:pt modelId="{2E280094-923B-4A2E-8767-3D4D0D50469B}" type="pres">
      <dgm:prSet presAssocID="{29866FCD-5989-40E8-A892-04EA03EC4B2D}" presName="Name37" presStyleLbl="parChTrans1D4" presStyleIdx="26" presStyleCnt="32"/>
      <dgm:spPr/>
      <dgm:t>
        <a:bodyPr/>
        <a:lstStyle/>
        <a:p>
          <a:endParaRPr lang="en-US"/>
        </a:p>
      </dgm:t>
    </dgm:pt>
    <dgm:pt modelId="{1E0A562C-BC33-4FED-9143-963D32741F6B}" type="pres">
      <dgm:prSet presAssocID="{44D53133-5299-4CF4-933F-66E239368D22}" presName="hierRoot2" presStyleCnt="0">
        <dgm:presLayoutVars>
          <dgm:hierBranch val="init"/>
        </dgm:presLayoutVars>
      </dgm:prSet>
      <dgm:spPr/>
    </dgm:pt>
    <dgm:pt modelId="{24337F9A-B4E4-4B62-8320-7C2ACBFB5FB7}" type="pres">
      <dgm:prSet presAssocID="{44D53133-5299-4CF4-933F-66E239368D22}" presName="rootComposite" presStyleCnt="0"/>
      <dgm:spPr/>
    </dgm:pt>
    <dgm:pt modelId="{A74ADB89-FA40-4BFB-8A8D-D2CEC7C5ADEE}" type="pres">
      <dgm:prSet presAssocID="{44D53133-5299-4CF4-933F-66E239368D22}" presName="rootText" presStyleLbl="node4" presStyleIdx="26" presStyleCnt="32">
        <dgm:presLayoutVars>
          <dgm:chPref val="3"/>
        </dgm:presLayoutVars>
      </dgm:prSet>
      <dgm:spPr/>
      <dgm:t>
        <a:bodyPr/>
        <a:lstStyle/>
        <a:p>
          <a:endParaRPr lang="en-US"/>
        </a:p>
      </dgm:t>
    </dgm:pt>
    <dgm:pt modelId="{463786AD-1500-440F-9371-AD4463586B6C}" type="pres">
      <dgm:prSet presAssocID="{44D53133-5299-4CF4-933F-66E239368D22}" presName="rootConnector" presStyleLbl="node4" presStyleIdx="26" presStyleCnt="32"/>
      <dgm:spPr/>
      <dgm:t>
        <a:bodyPr/>
        <a:lstStyle/>
        <a:p>
          <a:endParaRPr lang="en-US"/>
        </a:p>
      </dgm:t>
    </dgm:pt>
    <dgm:pt modelId="{BE6E3063-0480-4C9B-A293-193E689796BD}" type="pres">
      <dgm:prSet presAssocID="{44D53133-5299-4CF4-933F-66E239368D22}" presName="hierChild4" presStyleCnt="0"/>
      <dgm:spPr/>
    </dgm:pt>
    <dgm:pt modelId="{5FB49CA0-D491-4FFA-8802-12D8BA19B12A}" type="pres">
      <dgm:prSet presAssocID="{44D53133-5299-4CF4-933F-66E239368D22}" presName="hierChild5" presStyleCnt="0"/>
      <dgm:spPr/>
    </dgm:pt>
    <dgm:pt modelId="{65A084D8-5AD5-4200-B993-8A7DB89DD99F}" type="pres">
      <dgm:prSet presAssocID="{105BEDFE-B886-4C92-9F9E-CEA5F802CE84}" presName="Name37" presStyleLbl="parChTrans1D4" presStyleIdx="27" presStyleCnt="32"/>
      <dgm:spPr/>
      <dgm:t>
        <a:bodyPr/>
        <a:lstStyle/>
        <a:p>
          <a:endParaRPr lang="en-US"/>
        </a:p>
      </dgm:t>
    </dgm:pt>
    <dgm:pt modelId="{1FC0DBEE-2E2F-4CE3-AC6A-8539D0ACF86A}" type="pres">
      <dgm:prSet presAssocID="{69F92218-DE38-474A-9B64-F23820CA5BB7}" presName="hierRoot2" presStyleCnt="0">
        <dgm:presLayoutVars>
          <dgm:hierBranch val="init"/>
        </dgm:presLayoutVars>
      </dgm:prSet>
      <dgm:spPr/>
    </dgm:pt>
    <dgm:pt modelId="{47265EA2-6A89-429B-A627-9D2B16004BE6}" type="pres">
      <dgm:prSet presAssocID="{69F92218-DE38-474A-9B64-F23820CA5BB7}" presName="rootComposite" presStyleCnt="0"/>
      <dgm:spPr/>
    </dgm:pt>
    <dgm:pt modelId="{2A00B062-9992-4654-87C6-774F7FC393A9}" type="pres">
      <dgm:prSet presAssocID="{69F92218-DE38-474A-9B64-F23820CA5BB7}" presName="rootText" presStyleLbl="node4" presStyleIdx="27" presStyleCnt="32">
        <dgm:presLayoutVars>
          <dgm:chPref val="3"/>
        </dgm:presLayoutVars>
      </dgm:prSet>
      <dgm:spPr/>
      <dgm:t>
        <a:bodyPr/>
        <a:lstStyle/>
        <a:p>
          <a:endParaRPr lang="en-US"/>
        </a:p>
      </dgm:t>
    </dgm:pt>
    <dgm:pt modelId="{CC75C4DA-ECF2-4E41-9532-E7C8F791D314}" type="pres">
      <dgm:prSet presAssocID="{69F92218-DE38-474A-9B64-F23820CA5BB7}" presName="rootConnector" presStyleLbl="node4" presStyleIdx="27" presStyleCnt="32"/>
      <dgm:spPr/>
      <dgm:t>
        <a:bodyPr/>
        <a:lstStyle/>
        <a:p>
          <a:endParaRPr lang="en-US"/>
        </a:p>
      </dgm:t>
    </dgm:pt>
    <dgm:pt modelId="{8634F381-88B7-4294-881E-46DBC3BF1E77}" type="pres">
      <dgm:prSet presAssocID="{69F92218-DE38-474A-9B64-F23820CA5BB7}" presName="hierChild4" presStyleCnt="0"/>
      <dgm:spPr/>
    </dgm:pt>
    <dgm:pt modelId="{1708B2AC-4440-43AD-9382-73B615A788BC}" type="pres">
      <dgm:prSet presAssocID="{69F92218-DE38-474A-9B64-F23820CA5BB7}" presName="hierChild5" presStyleCnt="0"/>
      <dgm:spPr/>
    </dgm:pt>
    <dgm:pt modelId="{E807E070-83AB-4EE1-8415-89E7E9164F80}" type="pres">
      <dgm:prSet presAssocID="{D4355665-FEE1-4D89-9365-B4406109B380}" presName="hierChild5" presStyleCnt="0"/>
      <dgm:spPr/>
    </dgm:pt>
    <dgm:pt modelId="{A73D2AE7-10A9-435D-BBE4-CAD1085F2F68}" type="pres">
      <dgm:prSet presAssocID="{C58EBC66-8D6D-416A-8041-8CD2F851E6F7}" presName="Name37" presStyleLbl="parChTrans1D4" presStyleIdx="28" presStyleCnt="32"/>
      <dgm:spPr/>
      <dgm:t>
        <a:bodyPr/>
        <a:lstStyle/>
        <a:p>
          <a:endParaRPr lang="en-US"/>
        </a:p>
      </dgm:t>
    </dgm:pt>
    <dgm:pt modelId="{45EA7119-2543-476D-ADCB-A0378EA7AD4D}" type="pres">
      <dgm:prSet presAssocID="{F76E6BED-F625-40C9-9C4F-C456EC747D1B}" presName="hierRoot2" presStyleCnt="0">
        <dgm:presLayoutVars>
          <dgm:hierBranch val="init"/>
        </dgm:presLayoutVars>
      </dgm:prSet>
      <dgm:spPr/>
    </dgm:pt>
    <dgm:pt modelId="{F0350F6A-5AB7-43BA-BE36-CF558D504868}" type="pres">
      <dgm:prSet presAssocID="{F76E6BED-F625-40C9-9C4F-C456EC747D1B}" presName="rootComposite" presStyleCnt="0"/>
      <dgm:spPr/>
    </dgm:pt>
    <dgm:pt modelId="{52C68CEC-8AB2-4372-A788-0408E640B3B9}" type="pres">
      <dgm:prSet presAssocID="{F76E6BED-F625-40C9-9C4F-C456EC747D1B}" presName="rootText" presStyleLbl="node4" presStyleIdx="28" presStyleCnt="32">
        <dgm:presLayoutVars>
          <dgm:chPref val="3"/>
        </dgm:presLayoutVars>
      </dgm:prSet>
      <dgm:spPr/>
      <dgm:t>
        <a:bodyPr/>
        <a:lstStyle/>
        <a:p>
          <a:endParaRPr lang="en-US"/>
        </a:p>
      </dgm:t>
    </dgm:pt>
    <dgm:pt modelId="{35D9427A-0E5C-4D44-8902-FE157627E993}" type="pres">
      <dgm:prSet presAssocID="{F76E6BED-F625-40C9-9C4F-C456EC747D1B}" presName="rootConnector" presStyleLbl="node4" presStyleIdx="28" presStyleCnt="32"/>
      <dgm:spPr/>
      <dgm:t>
        <a:bodyPr/>
        <a:lstStyle/>
        <a:p>
          <a:endParaRPr lang="en-US"/>
        </a:p>
      </dgm:t>
    </dgm:pt>
    <dgm:pt modelId="{6034E835-54FD-4526-8780-8C9883937C5E}" type="pres">
      <dgm:prSet presAssocID="{F76E6BED-F625-40C9-9C4F-C456EC747D1B}" presName="hierChild4" presStyleCnt="0"/>
      <dgm:spPr/>
    </dgm:pt>
    <dgm:pt modelId="{508B70E3-6000-4F45-A031-47F3DEEBB5BF}" type="pres">
      <dgm:prSet presAssocID="{E20C051A-F825-4A54-93E8-5795DAC8A7D7}" presName="Name37" presStyleLbl="parChTrans1D4" presStyleIdx="29" presStyleCnt="32"/>
      <dgm:spPr/>
      <dgm:t>
        <a:bodyPr/>
        <a:lstStyle/>
        <a:p>
          <a:endParaRPr lang="en-US"/>
        </a:p>
      </dgm:t>
    </dgm:pt>
    <dgm:pt modelId="{52CBF4BD-F99C-4A53-A198-A85424C5F944}" type="pres">
      <dgm:prSet presAssocID="{9426E90B-04C0-494A-8BED-9BBAFE2AC218}" presName="hierRoot2" presStyleCnt="0">
        <dgm:presLayoutVars>
          <dgm:hierBranch val="init"/>
        </dgm:presLayoutVars>
      </dgm:prSet>
      <dgm:spPr/>
    </dgm:pt>
    <dgm:pt modelId="{232A7215-A060-4684-9EF1-26BE06AD070D}" type="pres">
      <dgm:prSet presAssocID="{9426E90B-04C0-494A-8BED-9BBAFE2AC218}" presName="rootComposite" presStyleCnt="0"/>
      <dgm:spPr/>
    </dgm:pt>
    <dgm:pt modelId="{04676303-1507-4942-A97E-0D3202FED0F0}" type="pres">
      <dgm:prSet presAssocID="{9426E90B-04C0-494A-8BED-9BBAFE2AC218}" presName="rootText" presStyleLbl="node4" presStyleIdx="29" presStyleCnt="32">
        <dgm:presLayoutVars>
          <dgm:chPref val="3"/>
        </dgm:presLayoutVars>
      </dgm:prSet>
      <dgm:spPr/>
      <dgm:t>
        <a:bodyPr/>
        <a:lstStyle/>
        <a:p>
          <a:endParaRPr lang="en-US"/>
        </a:p>
      </dgm:t>
    </dgm:pt>
    <dgm:pt modelId="{C94B8A20-DB1D-4122-A597-6F1DB4E5591C}" type="pres">
      <dgm:prSet presAssocID="{9426E90B-04C0-494A-8BED-9BBAFE2AC218}" presName="rootConnector" presStyleLbl="node4" presStyleIdx="29" presStyleCnt="32"/>
      <dgm:spPr/>
      <dgm:t>
        <a:bodyPr/>
        <a:lstStyle/>
        <a:p>
          <a:endParaRPr lang="en-US"/>
        </a:p>
      </dgm:t>
    </dgm:pt>
    <dgm:pt modelId="{C03EF3FE-ADEB-4710-B203-4A8E5577B962}" type="pres">
      <dgm:prSet presAssocID="{9426E90B-04C0-494A-8BED-9BBAFE2AC218}" presName="hierChild4" presStyleCnt="0"/>
      <dgm:spPr/>
    </dgm:pt>
    <dgm:pt modelId="{75E4A9A2-AC64-44C7-B88C-B7E10247CF91}" type="pres">
      <dgm:prSet presAssocID="{9426E90B-04C0-494A-8BED-9BBAFE2AC218}" presName="hierChild5" presStyleCnt="0"/>
      <dgm:spPr/>
    </dgm:pt>
    <dgm:pt modelId="{8A88C683-D1E3-43BC-AA9D-C414C9AD627E}" type="pres">
      <dgm:prSet presAssocID="{EE6B3F8D-3C1B-4702-A72B-BBBB768E609A}" presName="Name37" presStyleLbl="parChTrans1D4" presStyleIdx="30" presStyleCnt="32"/>
      <dgm:spPr/>
      <dgm:t>
        <a:bodyPr/>
        <a:lstStyle/>
        <a:p>
          <a:endParaRPr lang="en-US"/>
        </a:p>
      </dgm:t>
    </dgm:pt>
    <dgm:pt modelId="{C63C2F8E-7BCE-4D4B-A7D5-267D32804A40}" type="pres">
      <dgm:prSet presAssocID="{E8233A7C-8E55-4B10-99D5-8801F6B4D02C}" presName="hierRoot2" presStyleCnt="0">
        <dgm:presLayoutVars>
          <dgm:hierBranch val="init"/>
        </dgm:presLayoutVars>
      </dgm:prSet>
      <dgm:spPr/>
    </dgm:pt>
    <dgm:pt modelId="{36647BC9-83A5-44A7-8FA6-BEB2CFAE2BFF}" type="pres">
      <dgm:prSet presAssocID="{E8233A7C-8E55-4B10-99D5-8801F6B4D02C}" presName="rootComposite" presStyleCnt="0"/>
      <dgm:spPr/>
    </dgm:pt>
    <dgm:pt modelId="{3DC4E65F-D585-4640-8921-6F21570E5996}" type="pres">
      <dgm:prSet presAssocID="{E8233A7C-8E55-4B10-99D5-8801F6B4D02C}" presName="rootText" presStyleLbl="node4" presStyleIdx="30" presStyleCnt="32">
        <dgm:presLayoutVars>
          <dgm:chPref val="3"/>
        </dgm:presLayoutVars>
      </dgm:prSet>
      <dgm:spPr/>
      <dgm:t>
        <a:bodyPr/>
        <a:lstStyle/>
        <a:p>
          <a:endParaRPr lang="en-US"/>
        </a:p>
      </dgm:t>
    </dgm:pt>
    <dgm:pt modelId="{FD792C6E-4901-4ADD-B175-2EB821631BD6}" type="pres">
      <dgm:prSet presAssocID="{E8233A7C-8E55-4B10-99D5-8801F6B4D02C}" presName="rootConnector" presStyleLbl="node4" presStyleIdx="30" presStyleCnt="32"/>
      <dgm:spPr/>
      <dgm:t>
        <a:bodyPr/>
        <a:lstStyle/>
        <a:p>
          <a:endParaRPr lang="en-US"/>
        </a:p>
      </dgm:t>
    </dgm:pt>
    <dgm:pt modelId="{E0635151-2943-4D36-844E-C952FB654892}" type="pres">
      <dgm:prSet presAssocID="{E8233A7C-8E55-4B10-99D5-8801F6B4D02C}" presName="hierChild4" presStyleCnt="0"/>
      <dgm:spPr/>
    </dgm:pt>
    <dgm:pt modelId="{89CC741D-D3DF-42BD-80BA-12D1ED1C8AAF}" type="pres">
      <dgm:prSet presAssocID="{E8233A7C-8E55-4B10-99D5-8801F6B4D02C}" presName="hierChild5" presStyleCnt="0"/>
      <dgm:spPr/>
    </dgm:pt>
    <dgm:pt modelId="{EF1083FE-592A-40D8-90CE-7E4886F37E7B}" type="pres">
      <dgm:prSet presAssocID="{BB727031-93B2-4309-BA89-2784E0C2DF9A}" presName="Name37" presStyleLbl="parChTrans1D4" presStyleIdx="31" presStyleCnt="32"/>
      <dgm:spPr/>
      <dgm:t>
        <a:bodyPr/>
        <a:lstStyle/>
        <a:p>
          <a:endParaRPr lang="en-US"/>
        </a:p>
      </dgm:t>
    </dgm:pt>
    <dgm:pt modelId="{1E738E7D-8153-4A47-892A-EBA21F83CE49}" type="pres">
      <dgm:prSet presAssocID="{B5942455-92F1-4848-AD48-A330D3A2E0C1}" presName="hierRoot2" presStyleCnt="0">
        <dgm:presLayoutVars>
          <dgm:hierBranch val="init"/>
        </dgm:presLayoutVars>
      </dgm:prSet>
      <dgm:spPr/>
    </dgm:pt>
    <dgm:pt modelId="{690D963E-3950-4F59-876A-6D5E77405861}" type="pres">
      <dgm:prSet presAssocID="{B5942455-92F1-4848-AD48-A330D3A2E0C1}" presName="rootComposite" presStyleCnt="0"/>
      <dgm:spPr/>
    </dgm:pt>
    <dgm:pt modelId="{71D9B35A-FEAF-4E5A-8838-63BB99FC6F06}" type="pres">
      <dgm:prSet presAssocID="{B5942455-92F1-4848-AD48-A330D3A2E0C1}" presName="rootText" presStyleLbl="node4" presStyleIdx="31" presStyleCnt="32" custLinFactNeighborX="-2728" custLinFactNeighborY="-15872">
        <dgm:presLayoutVars>
          <dgm:chPref val="3"/>
        </dgm:presLayoutVars>
      </dgm:prSet>
      <dgm:spPr/>
      <dgm:t>
        <a:bodyPr/>
        <a:lstStyle/>
        <a:p>
          <a:endParaRPr lang="en-US"/>
        </a:p>
      </dgm:t>
    </dgm:pt>
    <dgm:pt modelId="{2DE15F37-2122-4993-B622-3F1169A831B8}" type="pres">
      <dgm:prSet presAssocID="{B5942455-92F1-4848-AD48-A330D3A2E0C1}" presName="rootConnector" presStyleLbl="node4" presStyleIdx="31" presStyleCnt="32"/>
      <dgm:spPr/>
      <dgm:t>
        <a:bodyPr/>
        <a:lstStyle/>
        <a:p>
          <a:endParaRPr lang="en-US"/>
        </a:p>
      </dgm:t>
    </dgm:pt>
    <dgm:pt modelId="{DC088EB9-2D89-4950-971C-EA15A950B0BD}" type="pres">
      <dgm:prSet presAssocID="{B5942455-92F1-4848-AD48-A330D3A2E0C1}" presName="hierChild4" presStyleCnt="0"/>
      <dgm:spPr/>
    </dgm:pt>
    <dgm:pt modelId="{C87C3B18-472B-4BC5-B148-EABD47E5587A}" type="pres">
      <dgm:prSet presAssocID="{B5942455-92F1-4848-AD48-A330D3A2E0C1}" presName="hierChild5" presStyleCnt="0"/>
      <dgm:spPr/>
    </dgm:pt>
    <dgm:pt modelId="{3CC6C3E5-E5FC-4C52-8778-AB8325794403}" type="pres">
      <dgm:prSet presAssocID="{F76E6BED-F625-40C9-9C4F-C456EC747D1B}" presName="hierChild5" presStyleCnt="0"/>
      <dgm:spPr/>
    </dgm:pt>
    <dgm:pt modelId="{500AC177-C4ED-4CC3-87D0-AB9B224AF386}" type="pres">
      <dgm:prSet presAssocID="{BF9A875E-F7AF-4587-BAF4-E21BA6A79AE8}" presName="hierChild5" presStyleCnt="0"/>
      <dgm:spPr/>
    </dgm:pt>
    <dgm:pt modelId="{E03C4C81-6EC8-4BC1-97ED-E65BEEFDDE14}" type="pres">
      <dgm:prSet presAssocID="{EB89D86B-CB6C-45AE-8CBB-63B11E915AAA}" presName="hierChild5" presStyleCnt="0"/>
      <dgm:spPr/>
    </dgm:pt>
    <dgm:pt modelId="{02D59516-1D60-4124-B095-1FAF0059DC8B}" type="pres">
      <dgm:prSet presAssocID="{9E98839A-B4CE-440B-B378-0C46EB2C62FE}" presName="hierChild3" presStyleCnt="0"/>
      <dgm:spPr/>
    </dgm:pt>
  </dgm:ptLst>
  <dgm:cxnLst>
    <dgm:cxn modelId="{1E378C5F-B812-45DC-A513-DD89B86DF575}" srcId="{9E98839A-B4CE-440B-B378-0C46EB2C62FE}" destId="{EB89D86B-CB6C-45AE-8CBB-63B11E915AAA}" srcOrd="1" destOrd="0" parTransId="{A89CE5A0-E4C6-449B-887B-904764B2E125}" sibTransId="{6F441723-56B8-4EF4-9551-B74042733EA4}"/>
    <dgm:cxn modelId="{98F442A7-1229-4350-A7C3-C74C7ED40745}" srcId="{76BACCD4-312D-48D4-87C1-897E6DC90E0D}" destId="{680FE837-52BE-411C-9B7C-73B4DEC5E77C}" srcOrd="2" destOrd="0" parTransId="{5EA0F968-7293-4A65-AC46-9831A44D9D92}" sibTransId="{157BCEEA-3DC7-42A8-A33C-6B217703C78C}"/>
    <dgm:cxn modelId="{8A2058B9-0D11-454A-8839-AB1BA898E0FF}" srcId="{D4355665-FEE1-4D89-9365-B4406109B380}" destId="{22DACB80-637E-4491-825E-BB3089852F24}" srcOrd="0" destOrd="0" parTransId="{A1E83CD2-A8DC-40D1-A9D3-F7A804BC153C}" sibTransId="{4C3157EE-9736-47FC-B3DC-F0053AECC060}"/>
    <dgm:cxn modelId="{341B0F89-0C09-40D4-A4BC-1B4394BF908A}" type="presOf" srcId="{E8233A7C-8E55-4B10-99D5-8801F6B4D02C}" destId="{3DC4E65F-D585-4640-8921-6F21570E5996}" srcOrd="0" destOrd="0" presId="urn:microsoft.com/office/officeart/2005/8/layout/orgChart1"/>
    <dgm:cxn modelId="{7F6B9C3F-3BB7-4564-9853-8944315DDAEA}" type="presOf" srcId="{258AA060-61E8-4AFD-94CB-EA304828BD05}" destId="{28397F56-292B-4749-BEC9-3525F0573B9D}" srcOrd="0" destOrd="0" presId="urn:microsoft.com/office/officeart/2005/8/layout/orgChart1"/>
    <dgm:cxn modelId="{9226A886-F4E3-4B96-86A7-1593F68C520C}" type="presOf" srcId="{BB727031-93B2-4309-BA89-2784E0C2DF9A}" destId="{EF1083FE-592A-40D8-90CE-7E4886F37E7B}" srcOrd="0" destOrd="0" presId="urn:microsoft.com/office/officeart/2005/8/layout/orgChart1"/>
    <dgm:cxn modelId="{49B19AD0-5A72-41B6-B6CA-5E64A2DBDB0A}" type="presOf" srcId="{BF9A875E-F7AF-4587-BAF4-E21BA6A79AE8}" destId="{FB4493A4-0F19-4FF1-82CA-A95002E35021}" srcOrd="0" destOrd="0" presId="urn:microsoft.com/office/officeart/2005/8/layout/orgChart1"/>
    <dgm:cxn modelId="{8AF78B99-32D0-49AB-8C0B-6A2FD8B947D3}" type="presOf" srcId="{F5D3BAD1-E30B-4298-876A-C1F55738FFE6}" destId="{BD60DB53-C0D6-42E5-A87B-44A17AA34386}" srcOrd="0" destOrd="0" presId="urn:microsoft.com/office/officeart/2005/8/layout/orgChart1"/>
    <dgm:cxn modelId="{5295BC48-F0E0-4D4E-A139-A82D76614C36}" type="presOf" srcId="{7EDF5805-DEDE-4974-8AD2-B7DC439E0396}" destId="{99E329F6-6F05-4E08-BA46-68A3EEAB7EED}" srcOrd="0" destOrd="0" presId="urn:microsoft.com/office/officeart/2005/8/layout/orgChart1"/>
    <dgm:cxn modelId="{4E4E0692-F0AF-42C2-AC7E-737BA9937FEB}" type="presOf" srcId="{87416E00-E72A-44D9-B44F-4B6FC632E677}" destId="{3CD995CB-5E0B-421A-8B49-08CC63BC1EA0}" srcOrd="1" destOrd="0" presId="urn:microsoft.com/office/officeart/2005/8/layout/orgChart1"/>
    <dgm:cxn modelId="{EE87103C-9223-4D6F-B9D4-82D328AB80EA}" type="presOf" srcId="{EB89D86B-CB6C-45AE-8CBB-63B11E915AAA}" destId="{E5DAF1E9-1B8C-4790-9259-ED1131C2AB93}" srcOrd="1" destOrd="0" presId="urn:microsoft.com/office/officeart/2005/8/layout/orgChart1"/>
    <dgm:cxn modelId="{8E467386-6F81-4F2C-80EF-DE8A99C13BBE}" srcId="{F76E6BED-F625-40C9-9C4F-C456EC747D1B}" destId="{E8233A7C-8E55-4B10-99D5-8801F6B4D02C}" srcOrd="1" destOrd="0" parTransId="{EE6B3F8D-3C1B-4702-A72B-BBBB768E609A}" sibTransId="{2B502DDD-4260-47AE-A114-C8BE890691F5}"/>
    <dgm:cxn modelId="{4E89850E-7FE7-487D-BA93-68C6873D0825}" type="presOf" srcId="{0AC31973-16D8-4BCE-96BE-DE9A85670970}" destId="{D8989DD5-60FF-401A-9793-37C8794A0017}" srcOrd="1" destOrd="0" presId="urn:microsoft.com/office/officeart/2005/8/layout/orgChart1"/>
    <dgm:cxn modelId="{FB8B9CC7-2159-4A8F-AF89-2B017403F87C}" type="presOf" srcId="{4BB8CD78-3044-4218-9D2F-2547F1A590F9}" destId="{25733F43-3326-462E-B487-E801B3D14C06}" srcOrd="0" destOrd="0" presId="urn:microsoft.com/office/officeart/2005/8/layout/orgChart1"/>
    <dgm:cxn modelId="{B21DF11F-516D-41B3-8F3E-129A6863C787}" srcId="{F309C3E1-9B2B-4777-83F0-A0AAABB5E5DF}" destId="{329E2867-F973-4AFB-A9E8-351056ED4C62}" srcOrd="0" destOrd="0" parTransId="{547BFA3E-F099-4075-A1BB-524B423BB06F}" sibTransId="{066B3492-E52A-43AB-BF58-DFBD228ED396}"/>
    <dgm:cxn modelId="{0FB95B88-D281-4A17-B3C4-0CA2D546E32A}" type="presOf" srcId="{596C6767-3A42-4F4F-83AF-D2B34627536B}" destId="{AD8845ED-9928-4429-ACC6-AD56E7C771C4}" srcOrd="1" destOrd="0" presId="urn:microsoft.com/office/officeart/2005/8/layout/orgChart1"/>
    <dgm:cxn modelId="{944E4BB1-8A06-4B5B-8980-158674BBE755}" type="presOf" srcId="{EC40DE46-156C-45AF-A5C5-15F716B0C52B}" destId="{5DD70564-CEE2-44B1-B40C-9E52D33FF1B4}" srcOrd="1" destOrd="0" presId="urn:microsoft.com/office/officeart/2005/8/layout/orgChart1"/>
    <dgm:cxn modelId="{B951E648-4B89-4A3E-8C18-B162CC3C3297}" type="presOf" srcId="{E6DB10CF-C036-4FDB-8641-2AA89F063406}" destId="{E4576343-472A-4464-A333-E194D3FBE6E7}" srcOrd="0" destOrd="0" presId="urn:microsoft.com/office/officeart/2005/8/layout/orgChart1"/>
    <dgm:cxn modelId="{ADCA6B15-395F-46E6-BB3A-13E30D6C9BA6}" type="presOf" srcId="{BF9A875E-F7AF-4587-BAF4-E21BA6A79AE8}" destId="{22F735FC-1C55-447A-A1B2-B45E027A8F84}" srcOrd="1" destOrd="0" presId="urn:microsoft.com/office/officeart/2005/8/layout/orgChart1"/>
    <dgm:cxn modelId="{34F1DA07-552A-4E71-9F0F-86B639C2FD74}" type="presOf" srcId="{EB89D86B-CB6C-45AE-8CBB-63B11E915AAA}" destId="{E52F0BB2-EB0B-455F-B882-99289E3EA6C4}" srcOrd="0" destOrd="0" presId="urn:microsoft.com/office/officeart/2005/8/layout/orgChart1"/>
    <dgm:cxn modelId="{FF077645-1650-4221-B884-FA0A1859A17D}" type="presOf" srcId="{680FE837-52BE-411C-9B7C-73B4DEC5E77C}" destId="{198746F0-39D3-425A-BCB1-1C8B914AA786}" srcOrd="1" destOrd="0" presId="urn:microsoft.com/office/officeart/2005/8/layout/orgChart1"/>
    <dgm:cxn modelId="{B65312A5-F13E-4108-A5FB-E941732F9F7C}" type="presOf" srcId="{62EC2AE6-B8A2-44D8-B532-0639A752A1E2}" destId="{9480024B-42BC-4EFD-BB51-E846B0DCDB98}" srcOrd="1" destOrd="0" presId="urn:microsoft.com/office/officeart/2005/8/layout/orgChart1"/>
    <dgm:cxn modelId="{A598F2C9-AF3F-4433-935C-99B8F37B28D4}" srcId="{DA8A4FFF-1508-4ADC-B35D-C55B25E079CF}" destId="{F309C3E1-9B2B-4777-83F0-A0AAABB5E5DF}" srcOrd="0" destOrd="0" parTransId="{9F553EE0-C60A-458C-A598-41795E0AC91E}" sibTransId="{C1F0A465-65F5-4B26-8F41-E769DBEA7DAA}"/>
    <dgm:cxn modelId="{C552E90C-13DD-4307-9E3F-604C30330F6B}" type="presOf" srcId="{3491C2FA-3963-4E6C-8DEA-FDD613579701}" destId="{5024ACC8-32C7-4D81-A6D7-0A2B53BE5637}" srcOrd="1" destOrd="0" presId="urn:microsoft.com/office/officeart/2005/8/layout/orgChart1"/>
    <dgm:cxn modelId="{4192BD69-F56D-410F-9354-01AB2082B377}" type="presOf" srcId="{A0B2DB08-689B-4D8A-9753-6B3B1EB1E4EB}" destId="{58C01716-FD47-4D92-B14F-5FCA28265DBF}" srcOrd="0" destOrd="0" presId="urn:microsoft.com/office/officeart/2005/8/layout/orgChart1"/>
    <dgm:cxn modelId="{9C853902-3B32-421C-A694-9EE9FB0F470D}" type="presOf" srcId="{6E9642A3-C1C8-40E8-B8BF-9BFC5941A6AF}" destId="{B89542FB-3329-45E9-815C-C331FAFA06B7}" srcOrd="0" destOrd="0" presId="urn:microsoft.com/office/officeart/2005/8/layout/orgChart1"/>
    <dgm:cxn modelId="{A7F279C3-1811-4B59-8EFA-E70F5DC7480F}" type="presOf" srcId="{29866FCD-5989-40E8-A892-04EA03EC4B2D}" destId="{2E280094-923B-4A2E-8767-3D4D0D50469B}" srcOrd="0" destOrd="0" presId="urn:microsoft.com/office/officeart/2005/8/layout/orgChart1"/>
    <dgm:cxn modelId="{60B46E68-CFA7-414A-BDFB-9939FEEB8885}" type="presOf" srcId="{22DACB80-637E-4491-825E-BB3089852F24}" destId="{807CAAAD-2A72-4AC7-8321-24E1AF0AE12F}" srcOrd="1" destOrd="0" presId="urn:microsoft.com/office/officeart/2005/8/layout/orgChart1"/>
    <dgm:cxn modelId="{EAF5959C-5485-4C7E-9446-67FDCCF7E8DA}" type="presOf" srcId="{A3327F99-A2B6-4520-A38E-D995A2A4AEFD}" destId="{475C5379-C3FC-4483-88EF-2FFB985C2933}" srcOrd="1" destOrd="0" presId="urn:microsoft.com/office/officeart/2005/8/layout/orgChart1"/>
    <dgm:cxn modelId="{3BF8D50F-327E-46A2-B6CA-B7E08A0A6CCC}" type="presOf" srcId="{9E98839A-B4CE-440B-B378-0C46EB2C62FE}" destId="{182F3C0B-A012-4D13-AFF7-184AF28D0FFA}" srcOrd="1" destOrd="0" presId="urn:microsoft.com/office/officeart/2005/8/layout/orgChart1"/>
    <dgm:cxn modelId="{30F4F3A9-59F5-4270-81E2-654C0B670601}" type="presOf" srcId="{62EC2AE6-B8A2-44D8-B532-0639A752A1E2}" destId="{B76E7293-3F67-4B6D-BCED-F0599DCCCB20}" srcOrd="0" destOrd="0" presId="urn:microsoft.com/office/officeart/2005/8/layout/orgChart1"/>
    <dgm:cxn modelId="{9FD8A67C-1212-4C2C-8272-737DDFBF9152}" srcId="{F7562C78-5732-498D-9067-CD51D4C818E9}" destId="{A3327F99-A2B6-4520-A38E-D995A2A4AEFD}" srcOrd="1" destOrd="0" parTransId="{68EABFD0-AA88-4C77-8750-708B5667679F}" sibTransId="{F7E2ED63-1FA3-4AC7-8FF5-F85D263C417B}"/>
    <dgm:cxn modelId="{0DA5AD5E-E7BD-4820-ADF5-B08AFCB4629F}" srcId="{F309C3E1-9B2B-4777-83F0-A0AAABB5E5DF}" destId="{10279FEB-D628-4669-8F74-AC69B3B2142F}" srcOrd="1" destOrd="0" parTransId="{FC98B6FE-021E-42E1-9BDE-BCA622EF950C}" sibTransId="{F8ABC366-F30E-4EC5-AA53-3CBF4163A6D6}"/>
    <dgm:cxn modelId="{F7F00731-8330-44D9-A96A-B54C944FF33B}" srcId="{A3327F99-A2B6-4520-A38E-D995A2A4AEFD}" destId="{3491C2FA-3963-4E6C-8DEA-FDD613579701}" srcOrd="0" destOrd="0" parTransId="{6AD8C4AA-4EFE-45ED-99A3-ADB6CEDC2F66}" sibTransId="{5158C885-CD3E-4492-9F27-C4FED60E900B}"/>
    <dgm:cxn modelId="{DAA2BBB9-B56C-4F40-AE8C-1FFC0DD43915}" type="presOf" srcId="{F309C3E1-9B2B-4777-83F0-A0AAABB5E5DF}" destId="{FD1060C7-E80C-4C28-8CC8-F07E42F8D2A3}" srcOrd="1" destOrd="0" presId="urn:microsoft.com/office/officeart/2005/8/layout/orgChart1"/>
    <dgm:cxn modelId="{4267B412-DA8D-4C62-A3C9-7900BB648A51}" type="presOf" srcId="{118A7FD6-5292-4B8D-9ADE-694EB6C6038D}" destId="{216EA886-34C9-416F-B59D-3D1A1520ED92}" srcOrd="0" destOrd="0" presId="urn:microsoft.com/office/officeart/2005/8/layout/orgChart1"/>
    <dgm:cxn modelId="{230A1C36-7AFF-4AA4-8155-0B0BCC087514}" type="presOf" srcId="{D40432F6-8A8E-4C86-8D0C-4249E1CD1F66}" destId="{E181257E-595F-47BD-AEF3-E1DCDFABE0CC}" srcOrd="0" destOrd="0" presId="urn:microsoft.com/office/officeart/2005/8/layout/orgChart1"/>
    <dgm:cxn modelId="{D7FF4158-17C6-4E72-8C53-FC8DD3DBC080}" srcId="{F7562C78-5732-498D-9067-CD51D4C818E9}" destId="{EC40DE46-156C-45AF-A5C5-15F716B0C52B}" srcOrd="0" destOrd="0" parTransId="{1C2DCDA1-E0A8-45C0-A415-ACC8CF35A9DC}" sibTransId="{ADC19677-095A-43A5-AD02-86CC3E35DB35}"/>
    <dgm:cxn modelId="{950C2D08-D3A3-4A6D-A60A-65F68ECF5B4A}" type="presOf" srcId="{5EA0F968-7293-4A65-AC46-9831A44D9D92}" destId="{3445BEFB-63D9-4FEF-97C9-1BBE5D7E722B}" srcOrd="0" destOrd="0" presId="urn:microsoft.com/office/officeart/2005/8/layout/orgChart1"/>
    <dgm:cxn modelId="{76E26E25-B616-4087-8F47-E250C6EB2DFD}" srcId="{EC40DE46-156C-45AF-A5C5-15F716B0C52B}" destId="{B3AFD07A-B883-4B69-AA80-9B11A9367222}" srcOrd="2" destOrd="0" parTransId="{258AA060-61E8-4AFD-94CB-EA304828BD05}" sibTransId="{47CA13E3-1A1D-480A-A4E6-ECAB8C217E12}"/>
    <dgm:cxn modelId="{323F8D49-EAA3-4F97-872D-C4DE24798E3D}" type="presOf" srcId="{F76E6BED-F625-40C9-9C4F-C456EC747D1B}" destId="{35D9427A-0E5C-4D44-8902-FE157627E993}" srcOrd="1" destOrd="0" presId="urn:microsoft.com/office/officeart/2005/8/layout/orgChart1"/>
    <dgm:cxn modelId="{990FF5F1-3272-439C-A4A5-CF93F45C684F}" type="presOf" srcId="{44D53133-5299-4CF4-933F-66E239368D22}" destId="{463786AD-1500-440F-9371-AD4463586B6C}" srcOrd="1" destOrd="0" presId="urn:microsoft.com/office/officeart/2005/8/layout/orgChart1"/>
    <dgm:cxn modelId="{62D52688-73FE-40A9-8B4D-196E532098B3}" type="presOf" srcId="{B5942455-92F1-4848-AD48-A330D3A2E0C1}" destId="{71D9B35A-FEAF-4E5A-8838-63BB99FC6F06}" srcOrd="0" destOrd="0" presId="urn:microsoft.com/office/officeart/2005/8/layout/orgChart1"/>
    <dgm:cxn modelId="{7231413A-EC6B-4242-BB44-361ED18597CF}" type="presOf" srcId="{EE6B3F8D-3C1B-4702-A72B-BBBB768E609A}" destId="{8A88C683-D1E3-43BC-AA9D-C414C9AD627E}" srcOrd="0" destOrd="0" presId="urn:microsoft.com/office/officeart/2005/8/layout/orgChart1"/>
    <dgm:cxn modelId="{FAC73950-1D73-4D16-8AA1-BF10CEC7D420}" srcId="{A3327F99-A2B6-4520-A38E-D995A2A4AEFD}" destId="{B0FC7E5D-793A-4E59-A998-2D18E4FF2A42}" srcOrd="1" destOrd="0" parTransId="{F9929358-4EC1-4ADB-B415-51BB03E3A956}" sibTransId="{FBF0A979-055E-430B-A112-FCDB18C3CBBB}"/>
    <dgm:cxn modelId="{948D32F1-BE6B-40D1-8B9B-AB4619289693}" srcId="{9E98839A-B4CE-440B-B378-0C46EB2C62FE}" destId="{0AC31973-16D8-4BCE-96BE-DE9A85670970}" srcOrd="0" destOrd="0" parTransId="{98C4995D-F532-4024-9330-8AE9724C53AB}" sibTransId="{84D285A3-0D44-4338-84F4-0FEE6E57972C}"/>
    <dgm:cxn modelId="{C165D1BB-4178-4C7C-9361-E4ADB594A7A5}" type="presOf" srcId="{F7562C78-5732-498D-9067-CD51D4C818E9}" destId="{59CADBCA-1F86-40A0-842F-BFD3EEE9FCBB}" srcOrd="0" destOrd="0" presId="urn:microsoft.com/office/officeart/2005/8/layout/orgChart1"/>
    <dgm:cxn modelId="{53F160A0-0E21-44D1-AC6C-8C7CA48B6634}" srcId="{F76E6BED-F625-40C9-9C4F-C456EC747D1B}" destId="{9426E90B-04C0-494A-8BED-9BBAFE2AC218}" srcOrd="0" destOrd="0" parTransId="{E20C051A-F825-4A54-93E8-5795DAC8A7D7}" sibTransId="{C54EECEC-4AEE-4F49-BD4F-AD87461AD2D4}"/>
    <dgm:cxn modelId="{9604BBDE-A5DF-4C89-B8DC-EAB2E807FA09}" type="presOf" srcId="{F5837BAA-4CDE-45C0-8C62-A843E776073A}" destId="{20CA8499-A675-42DD-A8EF-812AAB977E6D}" srcOrd="1" destOrd="0" presId="urn:microsoft.com/office/officeart/2005/8/layout/orgChart1"/>
    <dgm:cxn modelId="{56A8ACF5-1E7F-4E29-9DDB-2291AE5CD9EB}" srcId="{596C6767-3A42-4F4F-83AF-D2B34627536B}" destId="{118A7FD6-5292-4B8D-9ADE-694EB6C6038D}" srcOrd="1" destOrd="0" parTransId="{DD730F39-9B4F-45B8-A7C8-C9B0BC540110}" sibTransId="{31972485-BBD2-44E3-B9B9-59A5E74DEA97}"/>
    <dgm:cxn modelId="{019DAE53-BD2B-4B44-B089-C1194FAA62C0}" type="presOf" srcId="{BC798940-C974-40B2-B0D8-9BDDA6E04A09}" destId="{5253B746-3EB1-4590-ADCB-0DCA91B0EA6D}" srcOrd="0" destOrd="0" presId="urn:microsoft.com/office/officeart/2005/8/layout/orgChart1"/>
    <dgm:cxn modelId="{79612215-5A7B-4C0F-A646-423694A3367C}" type="presOf" srcId="{D4355665-FEE1-4D89-9365-B4406109B380}" destId="{2BF84ACE-ACDD-4E94-B4E0-864C66697EAF}" srcOrd="1" destOrd="0" presId="urn:microsoft.com/office/officeart/2005/8/layout/orgChart1"/>
    <dgm:cxn modelId="{D0542616-E1DB-4075-9D8C-6C8B9506B60A}" type="presOf" srcId="{889801B4-611F-4364-8919-9BFC00181F85}" destId="{9B36BF45-D092-4B78-92D4-F376D9028AD5}" srcOrd="0" destOrd="0" presId="urn:microsoft.com/office/officeart/2005/8/layout/orgChart1"/>
    <dgm:cxn modelId="{2FE7465B-CCD3-4711-AF16-690D037CE8E5}" type="presOf" srcId="{10279FEB-D628-4669-8F74-AC69B3B2142F}" destId="{31FB6117-41F5-4514-9CE6-47BF77083AE0}" srcOrd="1" destOrd="0" presId="urn:microsoft.com/office/officeart/2005/8/layout/orgChart1"/>
    <dgm:cxn modelId="{14247E5C-3B88-4C38-ADB7-786EDD79753C}" srcId="{BF9A875E-F7AF-4587-BAF4-E21BA6A79AE8}" destId="{F76E6BED-F625-40C9-9C4F-C456EC747D1B}" srcOrd="1" destOrd="0" parTransId="{C58EBC66-8D6D-416A-8041-8CD2F851E6F7}" sibTransId="{0D7CF48D-4E4F-470A-90E0-CC28C3C83E1B}"/>
    <dgm:cxn modelId="{E3243723-9061-45DC-8AEB-DD3525ACE3D6}" srcId="{BBE648EE-8C7D-4B1E-82FA-2F251F41177C}" destId="{6E9642A3-C1C8-40E8-B8BF-9BFC5941A6AF}" srcOrd="0" destOrd="0" parTransId="{4EBF1B9F-2743-471A-B83F-3C5D9EA9EBD2}" sibTransId="{B4021D6C-4B55-4943-A255-D5B2686D56DF}"/>
    <dgm:cxn modelId="{99BED934-1FA1-409B-B719-01AC8D8D1E6A}" type="presOf" srcId="{09C9A9D9-6094-41F5-B7C9-8A981DD613AD}" destId="{36BD3441-ED9B-4B04-8BD6-6CF5DD40F483}" srcOrd="0" destOrd="0" presId="urn:microsoft.com/office/officeart/2005/8/layout/orgChart1"/>
    <dgm:cxn modelId="{E0D77214-D145-4DBB-8813-07746806382E}" type="presOf" srcId="{9F553EE0-C60A-458C-A598-41795E0AC91E}" destId="{53AF7214-6ECA-49BA-B765-EC6F2D915C58}" srcOrd="0" destOrd="0" presId="urn:microsoft.com/office/officeart/2005/8/layout/orgChart1"/>
    <dgm:cxn modelId="{57F0EE20-9FB1-4D86-8096-6FB750167D3E}" type="presOf" srcId="{DEEB0A44-7A55-483E-BCFE-017847C496A3}" destId="{59A604F3-AF4A-49BC-988E-0A23E21F1DFE}" srcOrd="0" destOrd="0" presId="urn:microsoft.com/office/officeart/2005/8/layout/orgChart1"/>
    <dgm:cxn modelId="{11358B0F-E6BE-4A2D-BC9B-056EE90972E2}" type="presOf" srcId="{76BACCD4-312D-48D4-87C1-897E6DC90E0D}" destId="{172A4AFA-FE52-4D2A-8DD3-9373FEE78E2E}" srcOrd="0" destOrd="0" presId="urn:microsoft.com/office/officeart/2005/8/layout/orgChart1"/>
    <dgm:cxn modelId="{C5F5D0A8-B5FA-41A4-BB5B-DC0804D6AD87}" srcId="{0AC31973-16D8-4BCE-96BE-DE9A85670970}" destId="{E6DB10CF-C036-4FDB-8641-2AA89F063406}" srcOrd="1" destOrd="0" parTransId="{7EDF5805-DEDE-4974-8AD2-B7DC439E0396}" sibTransId="{AC258265-CC7A-403F-A5A4-3AC32A68F429}"/>
    <dgm:cxn modelId="{2CA971B6-968A-4ED4-89F8-E72C7E8EA5C2}" type="presOf" srcId="{0AC31973-16D8-4BCE-96BE-DE9A85670970}" destId="{35F354C0-5446-4DD7-A760-B825FC524829}" srcOrd="0" destOrd="0" presId="urn:microsoft.com/office/officeart/2005/8/layout/orgChart1"/>
    <dgm:cxn modelId="{3E37603C-68E7-46C1-9CCC-D4184EB3F19F}" type="presOf" srcId="{B3AFD07A-B883-4B69-AA80-9B11A9367222}" destId="{C05237E9-FD5F-4ACE-B757-DB0C8D5F1C32}" srcOrd="1" destOrd="0" presId="urn:microsoft.com/office/officeart/2005/8/layout/orgChart1"/>
    <dgm:cxn modelId="{E7A08D5B-D1B3-44DE-9E9B-8D7F60B1F378}" srcId="{596C6767-3A42-4F4F-83AF-D2B34627536B}" destId="{889801B4-611F-4364-8919-9BFC00181F85}" srcOrd="2" destOrd="0" parTransId="{556C57D3-7069-4079-975E-8C4C02D0D00B}" sibTransId="{C28C594C-7BD6-49E2-9148-4EEFE949A4DC}"/>
    <dgm:cxn modelId="{FB4509A5-FC65-45F2-B8DE-67F70F4146CE}" type="presOf" srcId="{536333E9-D5FD-4FC9-9E8C-8B84C784B889}" destId="{13A32715-BDC4-410C-B808-6A3987C5BE17}" srcOrd="0" destOrd="0" presId="urn:microsoft.com/office/officeart/2005/8/layout/orgChart1"/>
    <dgm:cxn modelId="{FCA2260E-A691-4412-BE54-8679A1C994EC}" srcId="{A3327F99-A2B6-4520-A38E-D995A2A4AEFD}" destId="{0B5077AA-50BE-47E4-AEA7-28DA4498ADF0}" srcOrd="2" destOrd="0" parTransId="{F5D3BAD1-E30B-4298-876A-C1F55738FFE6}" sibTransId="{2C1C7F88-BDEA-4CC0-BC17-9D6B471246A7}"/>
    <dgm:cxn modelId="{2EB56CE2-1395-4BB3-8724-8422EC5003B4}" srcId="{596C6767-3A42-4F4F-83AF-D2B34627536B}" destId="{62EC2AE6-B8A2-44D8-B532-0639A752A1E2}" srcOrd="0" destOrd="0" parTransId="{75B629B3-E3E5-4148-9BB4-9AC58445154C}" sibTransId="{23E042C7-5B5C-41FE-A725-ED388C81DD5D}"/>
    <dgm:cxn modelId="{DC2E7D3B-CB6C-44C6-94CA-98C30DF07A44}" type="presOf" srcId="{6AD8C4AA-4EFE-45ED-99A3-ADB6CEDC2F66}" destId="{D509FEA2-E838-4CEF-9C59-58D51FAA46C4}" srcOrd="0" destOrd="0" presId="urn:microsoft.com/office/officeart/2005/8/layout/orgChart1"/>
    <dgm:cxn modelId="{B1C813D9-2A1F-4426-8569-C57B827615CF}" type="presOf" srcId="{76BACCD4-312D-48D4-87C1-897E6DC90E0D}" destId="{8440A5C8-AA2D-425A-ADFC-4053C56CB555}" srcOrd="1" destOrd="0" presId="urn:microsoft.com/office/officeart/2005/8/layout/orgChart1"/>
    <dgm:cxn modelId="{2AC078D1-735E-4404-9261-395289E2A5B2}" type="presOf" srcId="{105BEDFE-B886-4C92-9F9E-CEA5F802CE84}" destId="{65A084D8-5AD5-4200-B993-8A7DB89DD99F}" srcOrd="0" destOrd="0" presId="urn:microsoft.com/office/officeart/2005/8/layout/orgChart1"/>
    <dgm:cxn modelId="{AD77029E-CB26-4220-B9C6-4996D6CF3A6D}" srcId="{8F46E06E-7DBA-437C-86B1-9DDD6EFA9F63}" destId="{9E98839A-B4CE-440B-B378-0C46EB2C62FE}" srcOrd="0" destOrd="0" parTransId="{DFC74CA9-00EF-4C52-9DDC-69755E2A4586}" sibTransId="{2679E23E-FF73-4572-988C-6A4A430D1FF6}"/>
    <dgm:cxn modelId="{7CEBD718-4DED-4CDF-9903-9C5F3495A63C}" type="presOf" srcId="{9426E90B-04C0-494A-8BED-9BBAFE2AC218}" destId="{04676303-1507-4942-A97E-0D3202FED0F0}" srcOrd="0" destOrd="0" presId="urn:microsoft.com/office/officeart/2005/8/layout/orgChart1"/>
    <dgm:cxn modelId="{D2035CD7-E78C-47B6-89DE-083ADAFA607C}" type="presOf" srcId="{0B5077AA-50BE-47E4-AEA7-28DA4498ADF0}" destId="{B607F169-C5D1-41A9-A7C0-066653A14656}" srcOrd="1" destOrd="0" presId="urn:microsoft.com/office/officeart/2005/8/layout/orgChart1"/>
    <dgm:cxn modelId="{78F329FA-F215-4AB1-AD1D-1F3FB9A51C15}" type="presOf" srcId="{889801B4-611F-4364-8919-9BFC00181F85}" destId="{550C04DB-354A-40F9-84D5-A27193F0B09F}" srcOrd="1" destOrd="0" presId="urn:microsoft.com/office/officeart/2005/8/layout/orgChart1"/>
    <dgm:cxn modelId="{09BE600D-BF59-41E4-A37B-1A03AB8BC601}" type="presOf" srcId="{F5837BAA-4CDE-45C0-8C62-A843E776073A}" destId="{D61970A5-7620-4521-9005-7BC8101ADDA2}" srcOrd="0" destOrd="0" presId="urn:microsoft.com/office/officeart/2005/8/layout/orgChart1"/>
    <dgm:cxn modelId="{3F152BA2-D9DD-4354-9268-1CB7EA9CEC10}" type="presOf" srcId="{9426E90B-04C0-494A-8BED-9BBAFE2AC218}" destId="{C94B8A20-DB1D-4122-A597-6F1DB4E5591C}" srcOrd="1" destOrd="0" presId="urn:microsoft.com/office/officeart/2005/8/layout/orgChart1"/>
    <dgm:cxn modelId="{2FDE18DB-F4D0-467A-80D7-2A4ECC810BCF}" srcId="{BBE648EE-8C7D-4B1E-82FA-2F251F41177C}" destId="{3275EDD9-EBEE-4EB2-8874-A70A8BBC9F4F}" srcOrd="1" destOrd="0" parTransId="{09C9A9D9-6094-41F5-B7C9-8A981DD613AD}" sibTransId="{2267F487-AC47-48E1-B761-1BD9FC80A89B}"/>
    <dgm:cxn modelId="{204271E4-7FE7-4912-896A-26B1A4996E31}" srcId="{EC40DE46-156C-45AF-A5C5-15F716B0C52B}" destId="{9F4DB3A8-9101-4B87-85F0-07112EE0797A}" srcOrd="0" destOrd="0" parTransId="{D40432F6-8A8E-4C86-8D0C-4249E1CD1F66}" sibTransId="{1C9EB3FC-DAA1-4A64-A2C4-D24A345B7C31}"/>
    <dgm:cxn modelId="{184C646E-A9FA-42AD-8B7F-909B7C2E71C8}" type="presOf" srcId="{3275EDD9-EBEE-4EB2-8874-A70A8BBC9F4F}" destId="{A83EC496-8226-461C-A65E-DBAB4A816C03}" srcOrd="0" destOrd="0" presId="urn:microsoft.com/office/officeart/2005/8/layout/orgChart1"/>
    <dgm:cxn modelId="{A5E046A5-F6BF-4639-95B5-6DE4D565FBE6}" type="presOf" srcId="{22DACB80-637E-4491-825E-BB3089852F24}" destId="{6A509A7D-7AF5-41B6-8F4B-827773311E38}" srcOrd="0" destOrd="0" presId="urn:microsoft.com/office/officeart/2005/8/layout/orgChart1"/>
    <dgm:cxn modelId="{7ECAE977-C5B2-4D58-9881-B885FC777F04}" type="presOf" srcId="{BBE648EE-8C7D-4B1E-82FA-2F251F41177C}" destId="{38DA503D-2253-40C8-8C2F-1A08D268B99F}" srcOrd="1" destOrd="0" presId="urn:microsoft.com/office/officeart/2005/8/layout/orgChart1"/>
    <dgm:cxn modelId="{F9B992DC-0E0D-4652-A38C-C395079FD14F}" type="presOf" srcId="{F30AA456-533B-4AED-A158-5A22EB0F7A8E}" destId="{50A05628-992E-4D93-9C2B-062742CC8E91}" srcOrd="0" destOrd="0" presId="urn:microsoft.com/office/officeart/2005/8/layout/orgChart1"/>
    <dgm:cxn modelId="{5020030A-1D3F-43DB-939B-A9EDD4947DF1}" srcId="{E6DB10CF-C036-4FDB-8641-2AA89F063406}" destId="{596C6767-3A42-4F4F-83AF-D2B34627536B}" srcOrd="0" destOrd="0" parTransId="{1F933EAC-63E6-4079-B314-6854637A7AC8}" sibTransId="{BD34536C-79B9-417C-B32F-D1E791B13E1A}"/>
    <dgm:cxn modelId="{CB83B08B-194B-4F82-8DCF-6231A87C454D}" type="presOf" srcId="{CECF7346-E2F3-43CA-8A7B-DAE4F2D46EAF}" destId="{8F2902ED-78DE-404F-B3AC-26CB7246FCA6}" srcOrd="0" destOrd="0" presId="urn:microsoft.com/office/officeart/2005/8/layout/orgChart1"/>
    <dgm:cxn modelId="{5FA881D8-E17A-4689-9D8E-596414AAB4D7}" type="presOf" srcId="{A3327F99-A2B6-4520-A38E-D995A2A4AEFD}" destId="{B1EB10C7-9635-4103-AB89-0FDE2646A610}" srcOrd="0" destOrd="0" presId="urn:microsoft.com/office/officeart/2005/8/layout/orgChart1"/>
    <dgm:cxn modelId="{564E807C-EA64-4026-AC24-8C1D5BA77BC4}" srcId="{EB89D86B-CB6C-45AE-8CBB-63B11E915AAA}" destId="{F7562C78-5732-498D-9067-CD51D4C818E9}" srcOrd="0" destOrd="0" parTransId="{BC798940-C974-40B2-B0D8-9BDDA6E04A09}" sibTransId="{FFEC36CC-F4A1-4CC1-8195-2A0B08A0931D}"/>
    <dgm:cxn modelId="{23649A78-4D65-4DC4-95ED-81AE31C6DFA7}" type="presOf" srcId="{F309C3E1-9B2B-4777-83F0-A0AAABB5E5DF}" destId="{2CF3CBE4-8B43-47B0-9D1F-78C5EDCC60F1}" srcOrd="0" destOrd="0" presId="urn:microsoft.com/office/officeart/2005/8/layout/orgChart1"/>
    <dgm:cxn modelId="{6B321451-B5B6-4181-B563-9ED778FBE05D}" srcId="{F309C3E1-9B2B-4777-83F0-A0AAABB5E5DF}" destId="{A6707684-53A8-4306-B59F-1CF87925194C}" srcOrd="2" destOrd="0" parTransId="{F30AA456-533B-4AED-A158-5A22EB0F7A8E}" sibTransId="{7E55606A-2B0C-462B-98D6-8379AA9E6193}"/>
    <dgm:cxn modelId="{D76858E3-32A8-434B-85F0-3D0763F590EE}" type="presOf" srcId="{9F4DB3A8-9101-4B87-85F0-07112EE0797A}" destId="{C9BAE00C-3901-4F67-BD2C-FC8D83E2B9CC}" srcOrd="1" destOrd="0" presId="urn:microsoft.com/office/officeart/2005/8/layout/orgChart1"/>
    <dgm:cxn modelId="{937ED7F9-6ECF-4C00-A38F-8A1164E9F892}" type="presOf" srcId="{8F46E06E-7DBA-437C-86B1-9DDD6EFA9F63}" destId="{87464390-43E1-4367-A285-BAA97F0B2F8F}" srcOrd="0" destOrd="0" presId="urn:microsoft.com/office/officeart/2005/8/layout/orgChart1"/>
    <dgm:cxn modelId="{9A740F83-4FDA-418B-8655-E4776556A995}" type="presOf" srcId="{69F92218-DE38-474A-9B64-F23820CA5BB7}" destId="{CC75C4DA-ECF2-4E41-9532-E7C8F791D314}" srcOrd="1" destOrd="0" presId="urn:microsoft.com/office/officeart/2005/8/layout/orgChart1"/>
    <dgm:cxn modelId="{01A82BDA-EEAB-4EB6-86F2-A94C3A9DD91D}" srcId="{F76E6BED-F625-40C9-9C4F-C456EC747D1B}" destId="{B5942455-92F1-4848-AD48-A330D3A2E0C1}" srcOrd="2" destOrd="0" parTransId="{BB727031-93B2-4309-BA89-2784E0C2DF9A}" sibTransId="{50D05AB3-6053-4576-B5D0-615B20AC5D97}"/>
    <dgm:cxn modelId="{33ADD34F-885A-4696-AFB2-10C76E34A860}" type="presOf" srcId="{680FE837-52BE-411C-9B7C-73B4DEC5E77C}" destId="{0F2BE959-A240-413B-83AE-5F8631589808}" srcOrd="0" destOrd="0" presId="urn:microsoft.com/office/officeart/2005/8/layout/orgChart1"/>
    <dgm:cxn modelId="{0F3BFD9B-B73D-4AAE-BC15-777E33CADB91}" type="presOf" srcId="{0B5077AA-50BE-47E4-AEA7-28DA4498ADF0}" destId="{518F4F79-0DA3-47AC-84A1-C46623DA69B3}" srcOrd="0" destOrd="0" presId="urn:microsoft.com/office/officeart/2005/8/layout/orgChart1"/>
    <dgm:cxn modelId="{C0EDEEE4-58E8-42A4-897C-EF6E4A326A60}" type="presOf" srcId="{44D53133-5299-4CF4-933F-66E239368D22}" destId="{A74ADB89-FA40-4BFB-8A8D-D2CEC7C5ADEE}" srcOrd="0" destOrd="0" presId="urn:microsoft.com/office/officeart/2005/8/layout/orgChart1"/>
    <dgm:cxn modelId="{7CA7ECC8-1711-46B7-A5DA-6F18DB170E08}" type="presOf" srcId="{FC98B6FE-021E-42E1-9BDE-BCA622EF950C}" destId="{9FD7400D-62EE-4D02-A176-87A9379F85DE}" srcOrd="0" destOrd="0" presId="urn:microsoft.com/office/officeart/2005/8/layout/orgChart1"/>
    <dgm:cxn modelId="{25F2600C-E569-4BF0-BC55-011E4D505C19}" type="presOf" srcId="{6EA55AA2-EBEF-445C-B2D3-FE67C83C975C}" destId="{01FBD03A-5D12-4B52-96AE-989FA6BDC6D1}" srcOrd="0" destOrd="0" presId="urn:microsoft.com/office/officeart/2005/8/layout/orgChart1"/>
    <dgm:cxn modelId="{0372673D-CB49-4269-A385-05B98B64FCB3}" type="presOf" srcId="{E8233A7C-8E55-4B10-99D5-8801F6B4D02C}" destId="{FD792C6E-4901-4ADD-B175-2EB821631BD6}" srcOrd="1" destOrd="0" presId="urn:microsoft.com/office/officeart/2005/8/layout/orgChart1"/>
    <dgm:cxn modelId="{0FDC0E2C-5D55-4F50-B7E2-07546EF6AAAB}" type="presOf" srcId="{EC40DE46-156C-45AF-A5C5-15F716B0C52B}" destId="{9F91BB16-4185-4D73-B427-5A5BFC4643AB}" srcOrd="0" destOrd="0" presId="urn:microsoft.com/office/officeart/2005/8/layout/orgChart1"/>
    <dgm:cxn modelId="{2F6A79EE-BA74-49BD-A63F-9DA08C83B37B}" srcId="{DA8A4FFF-1508-4ADC-B35D-C55B25E079CF}" destId="{76BACCD4-312D-48D4-87C1-897E6DC90E0D}" srcOrd="1" destOrd="0" parTransId="{536333E9-D5FD-4FC9-9E8C-8B84C784B889}" sibTransId="{9068FFEB-9FD7-429F-9B73-A9AB9A655D8F}"/>
    <dgm:cxn modelId="{76CD2066-191E-429A-8EA5-741459B7C768}" type="presOf" srcId="{E20C051A-F825-4A54-93E8-5795DAC8A7D7}" destId="{508B70E3-6000-4F45-A031-47F3DEEBB5BF}" srcOrd="0" destOrd="0" presId="urn:microsoft.com/office/officeart/2005/8/layout/orgChart1"/>
    <dgm:cxn modelId="{46CD7855-DE63-4EDB-8B1A-DD93BD177240}" type="presOf" srcId="{6E9642A3-C1C8-40E8-B8BF-9BFC5941A6AF}" destId="{1E010CAA-A0E0-4F34-B347-AB7197875B16}" srcOrd="1" destOrd="0" presId="urn:microsoft.com/office/officeart/2005/8/layout/orgChart1"/>
    <dgm:cxn modelId="{A605605A-6BC8-408C-9622-E708FB627145}" type="presOf" srcId="{4EBF1B9F-2743-471A-B83F-3C5D9EA9EBD2}" destId="{CDE33E72-13CF-4048-AC3B-B91A0E5BD497}" srcOrd="0" destOrd="0" presId="urn:microsoft.com/office/officeart/2005/8/layout/orgChart1"/>
    <dgm:cxn modelId="{DA6DF520-F138-417E-8A45-9968F7FFCE6C}" type="presOf" srcId="{3275EDD9-EBEE-4EB2-8874-A70A8BBC9F4F}" destId="{0E946598-0B2D-4F55-82EC-8E460712E3A3}" srcOrd="1" destOrd="0" presId="urn:microsoft.com/office/officeart/2005/8/layout/orgChart1"/>
    <dgm:cxn modelId="{DB1C9914-008B-4A8E-BA0D-2831D29999C4}" type="presOf" srcId="{AB048EF3-8878-4375-83A5-5692486DDF24}" destId="{611CB5C5-1BDA-46B6-A882-F2A294A136C2}" srcOrd="0" destOrd="0" presId="urn:microsoft.com/office/officeart/2005/8/layout/orgChart1"/>
    <dgm:cxn modelId="{5D3F1F45-C047-4480-AE52-EB41A78D7559}" type="presOf" srcId="{1C2DCDA1-E0A8-45C0-A415-ACC8CF35A9DC}" destId="{55C6D6B2-8716-41A1-8E56-50351A7FD22A}" srcOrd="0" destOrd="0" presId="urn:microsoft.com/office/officeart/2005/8/layout/orgChart1"/>
    <dgm:cxn modelId="{E4833BBF-A4A2-4B32-BBFB-3EBECFAD4C7D}" type="presOf" srcId="{A6707684-53A8-4306-B59F-1CF87925194C}" destId="{B87B4577-C682-4AA2-A0E3-CE2B935FEC73}" srcOrd="0" destOrd="0" presId="urn:microsoft.com/office/officeart/2005/8/layout/orgChart1"/>
    <dgm:cxn modelId="{279E510F-57DE-4F23-8B59-297DB13D4792}" type="presOf" srcId="{547BFA3E-F099-4075-A1BB-524B423BB06F}" destId="{D93C4DEE-F80D-4DB5-BE45-7F6F314EE000}" srcOrd="0" destOrd="0" presId="urn:microsoft.com/office/officeart/2005/8/layout/orgChart1"/>
    <dgm:cxn modelId="{805312B2-0A1D-4B90-B086-AD07573F3C1F}" type="presOf" srcId="{67ACF166-0097-4159-B0D9-56CDA3294BD5}" destId="{E0443DC9-0575-41B8-9FEC-9D29DB3643C3}" srcOrd="0" destOrd="0" presId="urn:microsoft.com/office/officeart/2005/8/layout/orgChart1"/>
    <dgm:cxn modelId="{484B6E47-7790-4D5D-AB9C-30B8DAE199AA}" srcId="{BBE648EE-8C7D-4B1E-82FA-2F251F41177C}" destId="{F5837BAA-4CDE-45C0-8C62-A843E776073A}" srcOrd="2" destOrd="0" parTransId="{A0B2DB08-689B-4D8A-9753-6B3B1EB1E4EB}" sibTransId="{3FFFABF1-7A9E-4DD0-B0D4-117B3248D840}"/>
    <dgm:cxn modelId="{991F3896-7C73-4C8A-83BB-FA25EE8F3572}" type="presOf" srcId="{B5942455-92F1-4848-AD48-A330D3A2E0C1}" destId="{2DE15F37-2122-4993-B622-3F1169A831B8}" srcOrd="1" destOrd="0" presId="urn:microsoft.com/office/officeart/2005/8/layout/orgChart1"/>
    <dgm:cxn modelId="{A61272E4-9E3A-4057-A8F5-B72CA0530F1B}" srcId="{D4355665-FEE1-4D89-9365-B4406109B380}" destId="{69F92218-DE38-474A-9B64-F23820CA5BB7}" srcOrd="2" destOrd="0" parTransId="{105BEDFE-B886-4C92-9F9E-CEA5F802CE84}" sibTransId="{AB3A91A4-3B30-4709-98A5-20ECF498128C}"/>
    <dgm:cxn modelId="{144D8171-FE8F-4595-A5F2-47EA8C15ACFE}" type="presOf" srcId="{98C4995D-F532-4024-9330-8AE9724C53AB}" destId="{BD50004D-281E-4555-AB93-9479ED7CDB1A}" srcOrd="0" destOrd="0" presId="urn:microsoft.com/office/officeart/2005/8/layout/orgChart1"/>
    <dgm:cxn modelId="{7B0D3B0C-4E4B-412E-A6E4-C3355A44442D}" type="presOf" srcId="{F9929358-4EC1-4ADB-B415-51BB03E3A956}" destId="{9299946E-1987-4114-875A-91BDF9910A60}" srcOrd="0" destOrd="0" presId="urn:microsoft.com/office/officeart/2005/8/layout/orgChart1"/>
    <dgm:cxn modelId="{4190BD3E-9FFB-471C-B4D6-81A1C32C1AB6}" type="presOf" srcId="{B0FC7E5D-793A-4E59-A998-2D18E4FF2A42}" destId="{A5FE9271-4F30-4CFA-957C-9C59ECF25FBD}" srcOrd="0" destOrd="0" presId="urn:microsoft.com/office/officeart/2005/8/layout/orgChart1"/>
    <dgm:cxn modelId="{654467EA-2E9F-4EC7-A101-487DF0F1528F}" type="presOf" srcId="{F7562C78-5732-498D-9067-CD51D4C818E9}" destId="{8B3304D7-8050-47FD-A6F5-E06469A9084B}" srcOrd="1" destOrd="0" presId="urn:microsoft.com/office/officeart/2005/8/layout/orgChart1"/>
    <dgm:cxn modelId="{0A180293-157D-43BD-9C9D-1C71A290A67F}" type="presOf" srcId="{329E2867-F973-4AFB-A9E8-351056ED4C62}" destId="{35CD00B5-A93E-4C46-8309-F845633D74E9}" srcOrd="1" destOrd="0" presId="urn:microsoft.com/office/officeart/2005/8/layout/orgChart1"/>
    <dgm:cxn modelId="{219D7E43-757F-44F5-B256-A94354C110AA}" srcId="{0AC31973-16D8-4BCE-96BE-DE9A85670970}" destId="{DA8A4FFF-1508-4ADC-B35D-C55B25E079CF}" srcOrd="0" destOrd="0" parTransId="{CECF7346-E2F3-43CA-8A7B-DAE4F2D46EAF}" sibTransId="{5DE5BA85-2C4F-48D3-8CBF-8CFDC3B658AD}"/>
    <dgm:cxn modelId="{BA97B1C5-1F84-4277-A0D8-269F935681C0}" type="presOf" srcId="{C58EBC66-8D6D-416A-8041-8CD2F851E6F7}" destId="{A73D2AE7-10A9-435D-BBE4-CAD1085F2F68}" srcOrd="0" destOrd="0" presId="urn:microsoft.com/office/officeart/2005/8/layout/orgChart1"/>
    <dgm:cxn modelId="{5108E40C-7D0D-4E88-8AB4-184BD58E2186}" type="presOf" srcId="{B3AFD07A-B883-4B69-AA80-9B11A9367222}" destId="{3EAA1631-6B0A-41A4-8C25-199F65BAEEA0}" srcOrd="0" destOrd="0" presId="urn:microsoft.com/office/officeart/2005/8/layout/orgChart1"/>
    <dgm:cxn modelId="{36262369-D7A5-4E4A-8D73-5E26AEEA93CC}" type="presOf" srcId="{329E2867-F973-4AFB-A9E8-351056ED4C62}" destId="{B1AE5F97-2F24-4001-9EA2-9CC7C08DED59}" srcOrd="0" destOrd="0" presId="urn:microsoft.com/office/officeart/2005/8/layout/orgChart1"/>
    <dgm:cxn modelId="{4BD0BFAD-E428-467C-948E-F48027FA28E9}" type="presOf" srcId="{9E98839A-B4CE-440B-B378-0C46EB2C62FE}" destId="{DDF37A73-5C45-4EE2-A355-193A73931BD8}" srcOrd="0" destOrd="0" presId="urn:microsoft.com/office/officeart/2005/8/layout/orgChart1"/>
    <dgm:cxn modelId="{70A7B088-A698-4B99-B000-9E0BE4459A04}" type="presOf" srcId="{3491C2FA-3963-4E6C-8DEA-FDD613579701}" destId="{0FEF7B32-64F2-458E-80FD-D237625EA9AE}" srcOrd="0" destOrd="0" presId="urn:microsoft.com/office/officeart/2005/8/layout/orgChart1"/>
    <dgm:cxn modelId="{FD6AD132-398E-409F-BEC3-25EAC06D9D86}" type="presOf" srcId="{1F933EAC-63E6-4079-B314-6854637A7AC8}" destId="{193D3E53-6343-4C7B-8C07-3718048C78C8}" srcOrd="0" destOrd="0" presId="urn:microsoft.com/office/officeart/2005/8/layout/orgChart1"/>
    <dgm:cxn modelId="{FADF82BB-4482-4B1B-B684-C7F90BDDFA91}" type="presOf" srcId="{D4355665-FEE1-4D89-9365-B4406109B380}" destId="{790A0B8B-801A-4BF9-928B-B370B2996D67}" srcOrd="0" destOrd="0" presId="urn:microsoft.com/office/officeart/2005/8/layout/orgChart1"/>
    <dgm:cxn modelId="{0FFD5B48-74B6-4861-96CF-1FDE66BCF77C}" type="presOf" srcId="{B0FC7E5D-793A-4E59-A998-2D18E4FF2A42}" destId="{B4ADFC72-CAA2-4FAE-9CAD-AD39B61C4A04}" srcOrd="1" destOrd="0" presId="urn:microsoft.com/office/officeart/2005/8/layout/orgChart1"/>
    <dgm:cxn modelId="{F55E0E14-5BA9-45C9-96A3-6499431669ED}" type="presOf" srcId="{DD730F39-9B4F-45B8-A7C8-C9B0BC540110}" destId="{369AD0A9-BF8F-4E2E-A0AE-0AB546184281}" srcOrd="0" destOrd="0" presId="urn:microsoft.com/office/officeart/2005/8/layout/orgChart1"/>
    <dgm:cxn modelId="{C5070925-33C7-4812-B2AD-E4A0A427148F}" srcId="{BF9A875E-F7AF-4587-BAF4-E21BA6A79AE8}" destId="{D4355665-FEE1-4D89-9365-B4406109B380}" srcOrd="0" destOrd="0" parTransId="{BACC172C-CF81-4804-A25B-E2B104EBE87E}" sibTransId="{10E9A1E4-15FE-449C-82F2-217E814957CE}"/>
    <dgm:cxn modelId="{C45D7EAB-7A11-4AD2-8062-80F89D261314}" type="presOf" srcId="{DA8A4FFF-1508-4ADC-B35D-C55B25E079CF}" destId="{F825763A-9A54-4CF4-A5CF-CE85C7E702DA}" srcOrd="1" destOrd="0" presId="urn:microsoft.com/office/officeart/2005/8/layout/orgChart1"/>
    <dgm:cxn modelId="{A530617F-C6E3-4F24-AD8C-EA0C167E4B5E}" type="presOf" srcId="{69F92218-DE38-474A-9B64-F23820CA5BB7}" destId="{2A00B062-9992-4654-87C6-774F7FC393A9}" srcOrd="0" destOrd="0" presId="urn:microsoft.com/office/officeart/2005/8/layout/orgChart1"/>
    <dgm:cxn modelId="{BC42AAAB-B0C2-4163-8F24-CF7CC738A561}" type="presOf" srcId="{68EABFD0-AA88-4C77-8750-708B5667679F}" destId="{641F5569-3B0C-400C-9EB0-B0BC73489729}" srcOrd="0" destOrd="0" presId="urn:microsoft.com/office/officeart/2005/8/layout/orgChart1"/>
    <dgm:cxn modelId="{745A1419-E555-48BF-B74B-466473ED0D78}" type="presOf" srcId="{E6DB10CF-C036-4FDB-8641-2AA89F063406}" destId="{FAD37563-373F-48AC-861C-C3418543B1C9}" srcOrd="1" destOrd="0" presId="urn:microsoft.com/office/officeart/2005/8/layout/orgChart1"/>
    <dgm:cxn modelId="{17AA73FE-7DA2-416D-8204-3840BF6CCC67}" type="presOf" srcId="{556C57D3-7069-4079-975E-8C4C02D0D00B}" destId="{85B31E80-8325-4D07-B8AB-A55B0E81B671}" srcOrd="0" destOrd="0" presId="urn:microsoft.com/office/officeart/2005/8/layout/orgChart1"/>
    <dgm:cxn modelId="{A9A90DF5-68F7-4DE0-8EE9-233FB2E9C4A4}" type="presOf" srcId="{9F4DB3A8-9101-4B87-85F0-07112EE0797A}" destId="{E7457A08-B15C-41CC-9C96-7B3116BE0295}" srcOrd="0" destOrd="0" presId="urn:microsoft.com/office/officeart/2005/8/layout/orgChart1"/>
    <dgm:cxn modelId="{C62DF084-FADD-46D8-9D38-E69BFB8D068C}" type="presOf" srcId="{BBE648EE-8C7D-4B1E-82FA-2F251F41177C}" destId="{E0F5EF10-24AA-4D8A-8B66-22FBCFDF3108}" srcOrd="0" destOrd="0" presId="urn:microsoft.com/office/officeart/2005/8/layout/orgChart1"/>
    <dgm:cxn modelId="{574B0A48-9D05-4A6F-973F-886B9D8D20D0}" type="presOf" srcId="{A1E83CD2-A8DC-40D1-A9D3-F7A804BC153C}" destId="{639FA300-C7CA-4591-8F5D-E50640270986}" srcOrd="0" destOrd="0" presId="urn:microsoft.com/office/officeart/2005/8/layout/orgChart1"/>
    <dgm:cxn modelId="{AEE7F884-7A36-4F01-8A5E-AFD665A8F67C}" type="presOf" srcId="{A89CE5A0-E4C6-449B-887B-904764B2E125}" destId="{67D22F9E-6486-4A93-91C0-6B78FF8A0F39}" srcOrd="0" destOrd="0" presId="urn:microsoft.com/office/officeart/2005/8/layout/orgChart1"/>
    <dgm:cxn modelId="{8BC41E45-23A7-43E4-BDCB-BE5DC005646B}" type="presOf" srcId="{DA8A4FFF-1508-4ADC-B35D-C55B25E079CF}" destId="{6C6F750B-1474-499C-B586-D333DB552BFB}" srcOrd="0" destOrd="0" presId="urn:microsoft.com/office/officeart/2005/8/layout/orgChart1"/>
    <dgm:cxn modelId="{60CC35B1-1DCF-47B7-A318-3D9B0D972190}" type="presOf" srcId="{A6707684-53A8-4306-B59F-1CF87925194C}" destId="{BA5049E6-4B70-46FD-A33E-2B0141533E26}" srcOrd="1" destOrd="0" presId="urn:microsoft.com/office/officeart/2005/8/layout/orgChart1"/>
    <dgm:cxn modelId="{3BDA85A9-21A0-4A92-ACD1-3059B16DB5B5}" type="presOf" srcId="{DEEB0A44-7A55-483E-BCFE-017847C496A3}" destId="{C66DAA01-C34D-4F38-AE47-5A1FBDC7C9C5}" srcOrd="1" destOrd="0" presId="urn:microsoft.com/office/officeart/2005/8/layout/orgChart1"/>
    <dgm:cxn modelId="{894CE765-E68B-47C7-9139-C829FEE8E2DE}" type="presOf" srcId="{75B629B3-E3E5-4148-9BB4-9AC58445154C}" destId="{82E00932-EA26-4EFD-9C93-85CDDBDCCDD2}" srcOrd="0" destOrd="0" presId="urn:microsoft.com/office/officeart/2005/8/layout/orgChart1"/>
    <dgm:cxn modelId="{EBDAC764-2562-4050-9BB4-B8F476E019AD}" type="presOf" srcId="{87416E00-E72A-44D9-B44F-4B6FC632E677}" destId="{40092A04-8FC5-4EDD-BEFE-B177763DD68E}" srcOrd="0" destOrd="0" presId="urn:microsoft.com/office/officeart/2005/8/layout/orgChart1"/>
    <dgm:cxn modelId="{CD8FF45D-EE58-41FF-A963-98A823FFF2A3}" type="presOf" srcId="{9E3AE98A-2007-4A0A-9AB3-4AD73C414EBE}" destId="{C4B37FCA-A7B8-4A29-BF3F-99757BDF0FFE}" srcOrd="0" destOrd="0" presId="urn:microsoft.com/office/officeart/2005/8/layout/orgChart1"/>
    <dgm:cxn modelId="{5EB58984-C87C-4B42-9EB1-338510C46174}" type="presOf" srcId="{118A7FD6-5292-4B8D-9ADE-694EB6C6038D}" destId="{B24156A4-1C9C-458A-96B8-37723002F4E2}" srcOrd="1" destOrd="0" presId="urn:microsoft.com/office/officeart/2005/8/layout/orgChart1"/>
    <dgm:cxn modelId="{FEE106FE-63E3-4DCC-9C23-7E0FF1D30D3F}" type="presOf" srcId="{10279FEB-D628-4669-8F74-AC69B3B2142F}" destId="{A93EE50E-B7A7-4BD6-B8FD-EA4A8D82C28C}" srcOrd="0" destOrd="0" presId="urn:microsoft.com/office/officeart/2005/8/layout/orgChart1"/>
    <dgm:cxn modelId="{FD0A0366-72DC-4CF4-B572-9D71EFD8D584}" srcId="{76BACCD4-312D-48D4-87C1-897E6DC90E0D}" destId="{DEEB0A44-7A55-483E-BCFE-017847C496A3}" srcOrd="0" destOrd="0" parTransId="{6EA55AA2-EBEF-445C-B2D3-FE67C83C975C}" sibTransId="{41C7310A-705E-47FB-B53E-C2AB226EECA4}"/>
    <dgm:cxn modelId="{DD3A69A0-21E2-4FF9-BE2C-32FD48B00B96}" type="presOf" srcId="{596C6767-3A42-4F4F-83AF-D2B34627536B}" destId="{C9A49F70-B4C1-46E9-8AC9-BBDF67826D83}" srcOrd="0" destOrd="0" presId="urn:microsoft.com/office/officeart/2005/8/layout/orgChart1"/>
    <dgm:cxn modelId="{1711BDCD-93D8-4ACB-874A-E42DCB51C60E}" srcId="{EC40DE46-156C-45AF-A5C5-15F716B0C52B}" destId="{67ACF166-0097-4159-B0D9-56CDA3294BD5}" srcOrd="1" destOrd="0" parTransId="{4BB8CD78-3044-4218-9D2F-2547F1A590F9}" sibTransId="{764C52ED-0F1A-4F9F-A12B-7BF538755AD4}"/>
    <dgm:cxn modelId="{0EA31C8B-DCF8-4E07-A722-4A22B736B828}" srcId="{76BACCD4-312D-48D4-87C1-897E6DC90E0D}" destId="{87416E00-E72A-44D9-B44F-4B6FC632E677}" srcOrd="1" destOrd="0" parTransId="{AB048EF3-8878-4375-83A5-5692486DDF24}" sibTransId="{4DC37A5E-828F-4894-BC07-D670FAC7B1A1}"/>
    <dgm:cxn modelId="{CD05D5DC-C565-4C34-8649-536A3D498066}" type="presOf" srcId="{67ACF166-0097-4159-B0D9-56CDA3294BD5}" destId="{D12D90AB-9C46-4955-80C8-0AEA62DD52AD}" srcOrd="1" destOrd="0" presId="urn:microsoft.com/office/officeart/2005/8/layout/orgChart1"/>
    <dgm:cxn modelId="{88E69E02-9600-44B1-85CD-29D0D5BA33A1}" srcId="{EB89D86B-CB6C-45AE-8CBB-63B11E915AAA}" destId="{BF9A875E-F7AF-4587-BAF4-E21BA6A79AE8}" srcOrd="1" destOrd="0" parTransId="{9E3AE98A-2007-4A0A-9AB3-4AD73C414EBE}" sibTransId="{92456714-B6D1-4C99-8563-64076CE95B14}"/>
    <dgm:cxn modelId="{C0303E8A-AA73-46CE-95CB-24537CA92517}" srcId="{D4355665-FEE1-4D89-9365-B4406109B380}" destId="{44D53133-5299-4CF4-933F-66E239368D22}" srcOrd="1" destOrd="0" parTransId="{29866FCD-5989-40E8-A892-04EA03EC4B2D}" sibTransId="{A0BA9380-DB16-4009-AC92-8328651BC1BF}"/>
    <dgm:cxn modelId="{F21E97FC-77A8-4C03-BA8A-F92B566741FC}" type="presOf" srcId="{F76E6BED-F625-40C9-9C4F-C456EC747D1B}" destId="{52C68CEC-8AB2-4372-A788-0408E640B3B9}" srcOrd="0" destOrd="0" presId="urn:microsoft.com/office/officeart/2005/8/layout/orgChart1"/>
    <dgm:cxn modelId="{5621874F-C558-4C92-B850-0211ADF3D67F}" type="presOf" srcId="{343D20DD-FA27-4D19-9D26-9F3B963FE524}" destId="{3A780DAF-2525-4200-92CA-FCFD279F301D}" srcOrd="0" destOrd="0" presId="urn:microsoft.com/office/officeart/2005/8/layout/orgChart1"/>
    <dgm:cxn modelId="{D7074CAF-96CA-42A6-AFEC-25293E1F63F6}" type="presOf" srcId="{BACC172C-CF81-4804-A25B-E2B104EBE87E}" destId="{485CAE39-B4D4-4DB6-8BF2-551D91613346}" srcOrd="0" destOrd="0" presId="urn:microsoft.com/office/officeart/2005/8/layout/orgChart1"/>
    <dgm:cxn modelId="{DEB10BFE-645E-446E-AB97-BE9AAC775418}" srcId="{E6DB10CF-C036-4FDB-8641-2AA89F063406}" destId="{BBE648EE-8C7D-4B1E-82FA-2F251F41177C}" srcOrd="1" destOrd="0" parTransId="{343D20DD-FA27-4D19-9D26-9F3B963FE524}" sibTransId="{468876EA-96B2-47FE-8107-0A2A9208695D}"/>
    <dgm:cxn modelId="{BA557ACA-1064-41B1-BE80-BE1A919CDEB6}" type="presParOf" srcId="{87464390-43E1-4367-A285-BAA97F0B2F8F}" destId="{04EBE2F5-72DB-4351-9F3B-38484B883C36}" srcOrd="0" destOrd="0" presId="urn:microsoft.com/office/officeart/2005/8/layout/orgChart1"/>
    <dgm:cxn modelId="{B95E5245-8DBF-4C76-9C78-3EE65DBEDFB6}" type="presParOf" srcId="{04EBE2F5-72DB-4351-9F3B-38484B883C36}" destId="{A3C53DC4-15A3-4B84-8C9E-F952469C1465}" srcOrd="0" destOrd="0" presId="urn:microsoft.com/office/officeart/2005/8/layout/orgChart1"/>
    <dgm:cxn modelId="{6F3AC087-E54A-47C3-AF61-43B8769CA95D}" type="presParOf" srcId="{A3C53DC4-15A3-4B84-8C9E-F952469C1465}" destId="{DDF37A73-5C45-4EE2-A355-193A73931BD8}" srcOrd="0" destOrd="0" presId="urn:microsoft.com/office/officeart/2005/8/layout/orgChart1"/>
    <dgm:cxn modelId="{629611FA-5287-427D-815A-09D3197CA2A2}" type="presParOf" srcId="{A3C53DC4-15A3-4B84-8C9E-F952469C1465}" destId="{182F3C0B-A012-4D13-AFF7-184AF28D0FFA}" srcOrd="1" destOrd="0" presId="urn:microsoft.com/office/officeart/2005/8/layout/orgChart1"/>
    <dgm:cxn modelId="{D46C0DF4-9E61-40A7-B078-47C9F1EEC146}" type="presParOf" srcId="{04EBE2F5-72DB-4351-9F3B-38484B883C36}" destId="{D5E57FA9-A564-451A-BDFC-2C407FF771EA}" srcOrd="1" destOrd="0" presId="urn:microsoft.com/office/officeart/2005/8/layout/orgChart1"/>
    <dgm:cxn modelId="{72E158B3-675D-45E8-9D18-15F0B6310A70}" type="presParOf" srcId="{D5E57FA9-A564-451A-BDFC-2C407FF771EA}" destId="{BD50004D-281E-4555-AB93-9479ED7CDB1A}" srcOrd="0" destOrd="0" presId="urn:microsoft.com/office/officeart/2005/8/layout/orgChart1"/>
    <dgm:cxn modelId="{965E7653-AD79-42C8-9A0C-67202B85113E}" type="presParOf" srcId="{D5E57FA9-A564-451A-BDFC-2C407FF771EA}" destId="{FB6ED8E3-39DD-4459-96AC-45093743E210}" srcOrd="1" destOrd="0" presId="urn:microsoft.com/office/officeart/2005/8/layout/orgChart1"/>
    <dgm:cxn modelId="{58214303-1D7B-43FC-BF54-4B86B4BC1177}" type="presParOf" srcId="{FB6ED8E3-39DD-4459-96AC-45093743E210}" destId="{99374E40-48FF-469A-9E68-5E81F06D48AD}" srcOrd="0" destOrd="0" presId="urn:microsoft.com/office/officeart/2005/8/layout/orgChart1"/>
    <dgm:cxn modelId="{8DE1E492-5728-41F5-A1E5-B7C9AC559400}" type="presParOf" srcId="{99374E40-48FF-469A-9E68-5E81F06D48AD}" destId="{35F354C0-5446-4DD7-A760-B825FC524829}" srcOrd="0" destOrd="0" presId="urn:microsoft.com/office/officeart/2005/8/layout/orgChart1"/>
    <dgm:cxn modelId="{07160ED6-419C-45EB-BF22-FB1B992301EB}" type="presParOf" srcId="{99374E40-48FF-469A-9E68-5E81F06D48AD}" destId="{D8989DD5-60FF-401A-9793-37C8794A0017}" srcOrd="1" destOrd="0" presId="urn:microsoft.com/office/officeart/2005/8/layout/orgChart1"/>
    <dgm:cxn modelId="{B0E7D903-946F-4DC9-A885-DAB5D2362534}" type="presParOf" srcId="{FB6ED8E3-39DD-4459-96AC-45093743E210}" destId="{4BD3FF96-CF1A-495D-85A2-876D6CE722E7}" srcOrd="1" destOrd="0" presId="urn:microsoft.com/office/officeart/2005/8/layout/orgChart1"/>
    <dgm:cxn modelId="{AE3652F2-4B41-4B0B-84AE-9B30A4FCF2E0}" type="presParOf" srcId="{4BD3FF96-CF1A-495D-85A2-876D6CE722E7}" destId="{8F2902ED-78DE-404F-B3AC-26CB7246FCA6}" srcOrd="0" destOrd="0" presId="urn:microsoft.com/office/officeart/2005/8/layout/orgChart1"/>
    <dgm:cxn modelId="{29DE9151-FEB2-46AD-B2A5-F675C5373A45}" type="presParOf" srcId="{4BD3FF96-CF1A-495D-85A2-876D6CE722E7}" destId="{ED41A9BD-389C-42F3-B07F-80F0AF2B25B7}" srcOrd="1" destOrd="0" presId="urn:microsoft.com/office/officeart/2005/8/layout/orgChart1"/>
    <dgm:cxn modelId="{135554A1-E3F6-4FEF-B5EE-5574E832046F}" type="presParOf" srcId="{ED41A9BD-389C-42F3-B07F-80F0AF2B25B7}" destId="{92890F59-9834-4509-940E-2C11C10B4EF2}" srcOrd="0" destOrd="0" presId="urn:microsoft.com/office/officeart/2005/8/layout/orgChart1"/>
    <dgm:cxn modelId="{2077A20E-3A83-4E5B-9D07-4F5BF3F45D0A}" type="presParOf" srcId="{92890F59-9834-4509-940E-2C11C10B4EF2}" destId="{6C6F750B-1474-499C-B586-D333DB552BFB}" srcOrd="0" destOrd="0" presId="urn:microsoft.com/office/officeart/2005/8/layout/orgChart1"/>
    <dgm:cxn modelId="{40026B80-A60A-46D4-A97C-9FB46688BCD1}" type="presParOf" srcId="{92890F59-9834-4509-940E-2C11C10B4EF2}" destId="{F825763A-9A54-4CF4-A5CF-CE85C7E702DA}" srcOrd="1" destOrd="0" presId="urn:microsoft.com/office/officeart/2005/8/layout/orgChart1"/>
    <dgm:cxn modelId="{3A7AC5E8-FF7D-4B99-9AE1-E4632AE9A592}" type="presParOf" srcId="{ED41A9BD-389C-42F3-B07F-80F0AF2B25B7}" destId="{9271A986-5258-4F3C-A13F-BD29631B69FF}" srcOrd="1" destOrd="0" presId="urn:microsoft.com/office/officeart/2005/8/layout/orgChart1"/>
    <dgm:cxn modelId="{5A26A09E-B207-4227-8D42-9F0A8F8E0F80}" type="presParOf" srcId="{9271A986-5258-4F3C-A13F-BD29631B69FF}" destId="{53AF7214-6ECA-49BA-B765-EC6F2D915C58}" srcOrd="0" destOrd="0" presId="urn:microsoft.com/office/officeart/2005/8/layout/orgChart1"/>
    <dgm:cxn modelId="{C17F3F98-B5BB-4069-9870-4C1BBECF9132}" type="presParOf" srcId="{9271A986-5258-4F3C-A13F-BD29631B69FF}" destId="{81F008E6-C50C-40CB-A6B9-215DE8FB4C24}" srcOrd="1" destOrd="0" presId="urn:microsoft.com/office/officeart/2005/8/layout/orgChart1"/>
    <dgm:cxn modelId="{AD6C45EA-09EB-4048-ACCC-38F8B8AC03E3}" type="presParOf" srcId="{81F008E6-C50C-40CB-A6B9-215DE8FB4C24}" destId="{EF51AB8E-FF90-4975-AB6E-0B8968A5D97C}" srcOrd="0" destOrd="0" presId="urn:microsoft.com/office/officeart/2005/8/layout/orgChart1"/>
    <dgm:cxn modelId="{35A85071-8DE9-4570-90C6-110AC8667171}" type="presParOf" srcId="{EF51AB8E-FF90-4975-AB6E-0B8968A5D97C}" destId="{2CF3CBE4-8B43-47B0-9D1F-78C5EDCC60F1}" srcOrd="0" destOrd="0" presId="urn:microsoft.com/office/officeart/2005/8/layout/orgChart1"/>
    <dgm:cxn modelId="{7C674457-DE98-4451-A074-6D7B2D53D45E}" type="presParOf" srcId="{EF51AB8E-FF90-4975-AB6E-0B8968A5D97C}" destId="{FD1060C7-E80C-4C28-8CC8-F07E42F8D2A3}" srcOrd="1" destOrd="0" presId="urn:microsoft.com/office/officeart/2005/8/layout/orgChart1"/>
    <dgm:cxn modelId="{E34B6D4C-2B7D-4A8C-A6BF-E06FC951B39E}" type="presParOf" srcId="{81F008E6-C50C-40CB-A6B9-215DE8FB4C24}" destId="{7EAA2432-7560-46B6-87AF-8F7E66C53F62}" srcOrd="1" destOrd="0" presId="urn:microsoft.com/office/officeart/2005/8/layout/orgChart1"/>
    <dgm:cxn modelId="{B930FBBE-E55C-4B57-8DCF-14931999F784}" type="presParOf" srcId="{7EAA2432-7560-46B6-87AF-8F7E66C53F62}" destId="{D93C4DEE-F80D-4DB5-BE45-7F6F314EE000}" srcOrd="0" destOrd="0" presId="urn:microsoft.com/office/officeart/2005/8/layout/orgChart1"/>
    <dgm:cxn modelId="{7839C1CA-B249-4EF7-891F-4FC48C015BA2}" type="presParOf" srcId="{7EAA2432-7560-46B6-87AF-8F7E66C53F62}" destId="{0F4E65D3-A4A0-46B1-9948-C173B0914EAE}" srcOrd="1" destOrd="0" presId="urn:microsoft.com/office/officeart/2005/8/layout/orgChart1"/>
    <dgm:cxn modelId="{70B55B0E-CB4C-4547-9D4A-9399823D8A4E}" type="presParOf" srcId="{0F4E65D3-A4A0-46B1-9948-C173B0914EAE}" destId="{A0D872C1-C055-47FA-BE9B-85261F4733BF}" srcOrd="0" destOrd="0" presId="urn:microsoft.com/office/officeart/2005/8/layout/orgChart1"/>
    <dgm:cxn modelId="{B752A54E-A460-42C9-AD6E-82A798216986}" type="presParOf" srcId="{A0D872C1-C055-47FA-BE9B-85261F4733BF}" destId="{B1AE5F97-2F24-4001-9EA2-9CC7C08DED59}" srcOrd="0" destOrd="0" presId="urn:microsoft.com/office/officeart/2005/8/layout/orgChart1"/>
    <dgm:cxn modelId="{42F1E62A-4B42-4E1B-B96F-89BA7353C9A3}" type="presParOf" srcId="{A0D872C1-C055-47FA-BE9B-85261F4733BF}" destId="{35CD00B5-A93E-4C46-8309-F845633D74E9}" srcOrd="1" destOrd="0" presId="urn:microsoft.com/office/officeart/2005/8/layout/orgChart1"/>
    <dgm:cxn modelId="{808C0B94-9638-49F2-9A68-5C816583E5CE}" type="presParOf" srcId="{0F4E65D3-A4A0-46B1-9948-C173B0914EAE}" destId="{C844CC0E-6F4D-428D-AACC-363556918837}" srcOrd="1" destOrd="0" presId="urn:microsoft.com/office/officeart/2005/8/layout/orgChart1"/>
    <dgm:cxn modelId="{96B2EFED-7F42-4F2E-BBC7-CABB6278EF7B}" type="presParOf" srcId="{0F4E65D3-A4A0-46B1-9948-C173B0914EAE}" destId="{5FDABF8A-586C-427A-9E16-13BB8D3E187D}" srcOrd="2" destOrd="0" presId="urn:microsoft.com/office/officeart/2005/8/layout/orgChart1"/>
    <dgm:cxn modelId="{2FEAC7E8-3714-41C1-84FF-001822B37602}" type="presParOf" srcId="{7EAA2432-7560-46B6-87AF-8F7E66C53F62}" destId="{9FD7400D-62EE-4D02-A176-87A9379F85DE}" srcOrd="2" destOrd="0" presId="urn:microsoft.com/office/officeart/2005/8/layout/orgChart1"/>
    <dgm:cxn modelId="{F4C92C02-083B-4FB9-A4C5-3FBB621B82F8}" type="presParOf" srcId="{7EAA2432-7560-46B6-87AF-8F7E66C53F62}" destId="{0B4BC3E8-61C9-4E62-BC2D-2CA755C885B4}" srcOrd="3" destOrd="0" presId="urn:microsoft.com/office/officeart/2005/8/layout/orgChart1"/>
    <dgm:cxn modelId="{00DDD9E8-2D6D-4957-89A5-8A7EF09B9EFE}" type="presParOf" srcId="{0B4BC3E8-61C9-4E62-BC2D-2CA755C885B4}" destId="{AD983D4A-AEC2-4DD5-A544-B989B89B82C5}" srcOrd="0" destOrd="0" presId="urn:microsoft.com/office/officeart/2005/8/layout/orgChart1"/>
    <dgm:cxn modelId="{A8CE4AFB-EED6-40B9-A169-06E44DA808E2}" type="presParOf" srcId="{AD983D4A-AEC2-4DD5-A544-B989B89B82C5}" destId="{A93EE50E-B7A7-4BD6-B8FD-EA4A8D82C28C}" srcOrd="0" destOrd="0" presId="urn:microsoft.com/office/officeart/2005/8/layout/orgChart1"/>
    <dgm:cxn modelId="{579E9695-8D4C-4421-BAAC-F1C40A41EC71}" type="presParOf" srcId="{AD983D4A-AEC2-4DD5-A544-B989B89B82C5}" destId="{31FB6117-41F5-4514-9CE6-47BF77083AE0}" srcOrd="1" destOrd="0" presId="urn:microsoft.com/office/officeart/2005/8/layout/orgChart1"/>
    <dgm:cxn modelId="{AE73CCE5-FF1E-4F8E-9FCF-25094B87CEEC}" type="presParOf" srcId="{0B4BC3E8-61C9-4E62-BC2D-2CA755C885B4}" destId="{C666528D-5ED1-4C30-987B-83719131A357}" srcOrd="1" destOrd="0" presId="urn:microsoft.com/office/officeart/2005/8/layout/orgChart1"/>
    <dgm:cxn modelId="{9487C9D0-8AEA-4222-B46B-79F0AFC30C97}" type="presParOf" srcId="{0B4BC3E8-61C9-4E62-BC2D-2CA755C885B4}" destId="{06698939-10B5-4AA7-94F3-9823055C000D}" srcOrd="2" destOrd="0" presId="urn:microsoft.com/office/officeart/2005/8/layout/orgChart1"/>
    <dgm:cxn modelId="{7E008489-9574-4C31-BA6C-80EC592F2EC8}" type="presParOf" srcId="{7EAA2432-7560-46B6-87AF-8F7E66C53F62}" destId="{50A05628-992E-4D93-9C2B-062742CC8E91}" srcOrd="4" destOrd="0" presId="urn:microsoft.com/office/officeart/2005/8/layout/orgChart1"/>
    <dgm:cxn modelId="{AD58E5C4-7E3F-4F1D-B5C4-EA34CBBDAAED}" type="presParOf" srcId="{7EAA2432-7560-46B6-87AF-8F7E66C53F62}" destId="{1A7A3D88-5037-42CA-B75C-B57507173C30}" srcOrd="5" destOrd="0" presId="urn:microsoft.com/office/officeart/2005/8/layout/orgChart1"/>
    <dgm:cxn modelId="{26ED43D4-12D7-4645-98D4-0BEEBBA6FC7E}" type="presParOf" srcId="{1A7A3D88-5037-42CA-B75C-B57507173C30}" destId="{EDDB78AF-2BC7-4115-8FAE-D3407F94ED00}" srcOrd="0" destOrd="0" presId="urn:microsoft.com/office/officeart/2005/8/layout/orgChart1"/>
    <dgm:cxn modelId="{D6DCC625-934D-47BA-86C1-2E3461186589}" type="presParOf" srcId="{EDDB78AF-2BC7-4115-8FAE-D3407F94ED00}" destId="{B87B4577-C682-4AA2-A0E3-CE2B935FEC73}" srcOrd="0" destOrd="0" presId="urn:microsoft.com/office/officeart/2005/8/layout/orgChart1"/>
    <dgm:cxn modelId="{B821B8A5-5024-4102-B5A2-382421D329E6}" type="presParOf" srcId="{EDDB78AF-2BC7-4115-8FAE-D3407F94ED00}" destId="{BA5049E6-4B70-46FD-A33E-2B0141533E26}" srcOrd="1" destOrd="0" presId="urn:microsoft.com/office/officeart/2005/8/layout/orgChart1"/>
    <dgm:cxn modelId="{95684410-5AA2-4300-804A-86C5CEC48731}" type="presParOf" srcId="{1A7A3D88-5037-42CA-B75C-B57507173C30}" destId="{F26DFFAA-4C84-4180-82E6-049047D28A98}" srcOrd="1" destOrd="0" presId="urn:microsoft.com/office/officeart/2005/8/layout/orgChart1"/>
    <dgm:cxn modelId="{714C4896-E61E-4E1F-B582-BDB99FA993E0}" type="presParOf" srcId="{1A7A3D88-5037-42CA-B75C-B57507173C30}" destId="{FC351C36-9B57-420C-A56B-83066C656A46}" srcOrd="2" destOrd="0" presId="urn:microsoft.com/office/officeart/2005/8/layout/orgChart1"/>
    <dgm:cxn modelId="{245CBE6E-2D3F-4785-B424-BB6D4D4A5A28}" type="presParOf" srcId="{81F008E6-C50C-40CB-A6B9-215DE8FB4C24}" destId="{B34B5A5E-5100-405E-B833-2E8A92AA27A2}" srcOrd="2" destOrd="0" presId="urn:microsoft.com/office/officeart/2005/8/layout/orgChart1"/>
    <dgm:cxn modelId="{80A52CBA-F03F-4B04-81F1-1091BF6881A5}" type="presParOf" srcId="{9271A986-5258-4F3C-A13F-BD29631B69FF}" destId="{13A32715-BDC4-410C-B808-6A3987C5BE17}" srcOrd="2" destOrd="0" presId="urn:microsoft.com/office/officeart/2005/8/layout/orgChart1"/>
    <dgm:cxn modelId="{F221F29E-A653-4765-A18E-543174BD0399}" type="presParOf" srcId="{9271A986-5258-4F3C-A13F-BD29631B69FF}" destId="{64C10226-4778-40D1-89FE-FC949F6D4017}" srcOrd="3" destOrd="0" presId="urn:microsoft.com/office/officeart/2005/8/layout/orgChart1"/>
    <dgm:cxn modelId="{9869B77A-0E4B-4014-852B-452AF054BFFD}" type="presParOf" srcId="{64C10226-4778-40D1-89FE-FC949F6D4017}" destId="{00E1F29F-076D-4F4E-8DC6-8522D7785B26}" srcOrd="0" destOrd="0" presId="urn:microsoft.com/office/officeart/2005/8/layout/orgChart1"/>
    <dgm:cxn modelId="{3BB9A5E5-5195-472B-97A2-7DB38F55E460}" type="presParOf" srcId="{00E1F29F-076D-4F4E-8DC6-8522D7785B26}" destId="{172A4AFA-FE52-4D2A-8DD3-9373FEE78E2E}" srcOrd="0" destOrd="0" presId="urn:microsoft.com/office/officeart/2005/8/layout/orgChart1"/>
    <dgm:cxn modelId="{024640FD-BE6F-4FA9-B5CB-AFE67911D883}" type="presParOf" srcId="{00E1F29F-076D-4F4E-8DC6-8522D7785B26}" destId="{8440A5C8-AA2D-425A-ADFC-4053C56CB555}" srcOrd="1" destOrd="0" presId="urn:microsoft.com/office/officeart/2005/8/layout/orgChart1"/>
    <dgm:cxn modelId="{B956808F-C127-4E64-B351-D4F07AE58B99}" type="presParOf" srcId="{64C10226-4778-40D1-89FE-FC949F6D4017}" destId="{9F4A915A-BDE6-4344-BDD7-79F86802494C}" srcOrd="1" destOrd="0" presId="urn:microsoft.com/office/officeart/2005/8/layout/orgChart1"/>
    <dgm:cxn modelId="{B4E5059F-2FA0-4E8A-8714-540A4BA7179F}" type="presParOf" srcId="{9F4A915A-BDE6-4344-BDD7-79F86802494C}" destId="{01FBD03A-5D12-4B52-96AE-989FA6BDC6D1}" srcOrd="0" destOrd="0" presId="urn:microsoft.com/office/officeart/2005/8/layout/orgChart1"/>
    <dgm:cxn modelId="{249E2AF3-CE9F-4BC6-B163-27875497FE66}" type="presParOf" srcId="{9F4A915A-BDE6-4344-BDD7-79F86802494C}" destId="{529BD3AC-CD0F-4220-836D-17449C84E967}" srcOrd="1" destOrd="0" presId="urn:microsoft.com/office/officeart/2005/8/layout/orgChart1"/>
    <dgm:cxn modelId="{84DFD45F-B42F-4E91-AB3B-9C334ACB2B59}" type="presParOf" srcId="{529BD3AC-CD0F-4220-836D-17449C84E967}" destId="{F0E6FA0C-45AB-4C33-8D05-086623ED914C}" srcOrd="0" destOrd="0" presId="urn:microsoft.com/office/officeart/2005/8/layout/orgChart1"/>
    <dgm:cxn modelId="{027461CD-0D50-4809-994B-8AC89070A280}" type="presParOf" srcId="{F0E6FA0C-45AB-4C33-8D05-086623ED914C}" destId="{59A604F3-AF4A-49BC-988E-0A23E21F1DFE}" srcOrd="0" destOrd="0" presId="urn:microsoft.com/office/officeart/2005/8/layout/orgChart1"/>
    <dgm:cxn modelId="{3035A8CC-1A01-4193-B46D-C3AD43F5EF3D}" type="presParOf" srcId="{F0E6FA0C-45AB-4C33-8D05-086623ED914C}" destId="{C66DAA01-C34D-4F38-AE47-5A1FBDC7C9C5}" srcOrd="1" destOrd="0" presId="urn:microsoft.com/office/officeart/2005/8/layout/orgChart1"/>
    <dgm:cxn modelId="{3EF0292E-BB94-4A73-B0A6-31036CF4873E}" type="presParOf" srcId="{529BD3AC-CD0F-4220-836D-17449C84E967}" destId="{767EDF55-C3AE-4580-A44D-B9FCAF4F5B8E}" srcOrd="1" destOrd="0" presId="urn:microsoft.com/office/officeart/2005/8/layout/orgChart1"/>
    <dgm:cxn modelId="{593A7B6E-F729-41F7-AE54-7A0E1AB25339}" type="presParOf" srcId="{529BD3AC-CD0F-4220-836D-17449C84E967}" destId="{CBCA2F10-F780-437B-828E-E918A8972A6E}" srcOrd="2" destOrd="0" presId="urn:microsoft.com/office/officeart/2005/8/layout/orgChart1"/>
    <dgm:cxn modelId="{6F5A3B00-8781-4ADA-8F6A-BFC9BEB3CA27}" type="presParOf" srcId="{9F4A915A-BDE6-4344-BDD7-79F86802494C}" destId="{611CB5C5-1BDA-46B6-A882-F2A294A136C2}" srcOrd="2" destOrd="0" presId="urn:microsoft.com/office/officeart/2005/8/layout/orgChart1"/>
    <dgm:cxn modelId="{FE753870-2D8F-4D08-A6AE-5EE55D10F321}" type="presParOf" srcId="{9F4A915A-BDE6-4344-BDD7-79F86802494C}" destId="{CACD98E9-2A46-49D2-A06F-6D81C9202DF6}" srcOrd="3" destOrd="0" presId="urn:microsoft.com/office/officeart/2005/8/layout/orgChart1"/>
    <dgm:cxn modelId="{6CB24FEF-C9BA-4F6C-9B94-5A1BF8318C30}" type="presParOf" srcId="{CACD98E9-2A46-49D2-A06F-6D81C9202DF6}" destId="{854EE27B-93A5-4F30-9280-815886993AA7}" srcOrd="0" destOrd="0" presId="urn:microsoft.com/office/officeart/2005/8/layout/orgChart1"/>
    <dgm:cxn modelId="{C4529DFD-C870-4DD5-801F-A588686B09D1}" type="presParOf" srcId="{854EE27B-93A5-4F30-9280-815886993AA7}" destId="{40092A04-8FC5-4EDD-BEFE-B177763DD68E}" srcOrd="0" destOrd="0" presId="urn:microsoft.com/office/officeart/2005/8/layout/orgChart1"/>
    <dgm:cxn modelId="{ED9DC6A4-95EE-4642-9A24-FF9B5DA34814}" type="presParOf" srcId="{854EE27B-93A5-4F30-9280-815886993AA7}" destId="{3CD995CB-5E0B-421A-8B49-08CC63BC1EA0}" srcOrd="1" destOrd="0" presId="urn:microsoft.com/office/officeart/2005/8/layout/orgChart1"/>
    <dgm:cxn modelId="{0BC3E000-8E65-4D9C-9837-3385FDBD8FE9}" type="presParOf" srcId="{CACD98E9-2A46-49D2-A06F-6D81C9202DF6}" destId="{7FA968CB-C2FC-48EC-885D-1DD175434DE2}" srcOrd="1" destOrd="0" presId="urn:microsoft.com/office/officeart/2005/8/layout/orgChart1"/>
    <dgm:cxn modelId="{6EA32630-F4C2-4F96-8E78-4EC131F8FA7C}" type="presParOf" srcId="{CACD98E9-2A46-49D2-A06F-6D81C9202DF6}" destId="{C6EF2EDD-67FD-4AF2-9F87-287FFD2019F5}" srcOrd="2" destOrd="0" presId="urn:microsoft.com/office/officeart/2005/8/layout/orgChart1"/>
    <dgm:cxn modelId="{6E9604A8-2DBC-41F5-B82F-A83A53FD2F3A}" type="presParOf" srcId="{9F4A915A-BDE6-4344-BDD7-79F86802494C}" destId="{3445BEFB-63D9-4FEF-97C9-1BBE5D7E722B}" srcOrd="4" destOrd="0" presId="urn:microsoft.com/office/officeart/2005/8/layout/orgChart1"/>
    <dgm:cxn modelId="{8A90CD4F-C703-4665-94D7-C52EEB22C5D6}" type="presParOf" srcId="{9F4A915A-BDE6-4344-BDD7-79F86802494C}" destId="{DCF93354-9C55-4224-BDB7-6082A76F0C56}" srcOrd="5" destOrd="0" presId="urn:microsoft.com/office/officeart/2005/8/layout/orgChart1"/>
    <dgm:cxn modelId="{64F716F9-4062-4FA1-BD91-163A4AD180DA}" type="presParOf" srcId="{DCF93354-9C55-4224-BDB7-6082A76F0C56}" destId="{68272126-B39E-4A84-9D72-FB5F0609C03E}" srcOrd="0" destOrd="0" presId="urn:microsoft.com/office/officeart/2005/8/layout/orgChart1"/>
    <dgm:cxn modelId="{29480CF2-32E5-4878-9A80-C176F22B0114}" type="presParOf" srcId="{68272126-B39E-4A84-9D72-FB5F0609C03E}" destId="{0F2BE959-A240-413B-83AE-5F8631589808}" srcOrd="0" destOrd="0" presId="urn:microsoft.com/office/officeart/2005/8/layout/orgChart1"/>
    <dgm:cxn modelId="{6FCFDD37-327C-4682-9D9C-74972D1A2EFE}" type="presParOf" srcId="{68272126-B39E-4A84-9D72-FB5F0609C03E}" destId="{198746F0-39D3-425A-BCB1-1C8B914AA786}" srcOrd="1" destOrd="0" presId="urn:microsoft.com/office/officeart/2005/8/layout/orgChart1"/>
    <dgm:cxn modelId="{0D4BA3D3-8521-4495-B991-77B78F53D286}" type="presParOf" srcId="{DCF93354-9C55-4224-BDB7-6082A76F0C56}" destId="{6AF5FCF8-7411-40DF-A8DA-A9BD980983F4}" srcOrd="1" destOrd="0" presId="urn:microsoft.com/office/officeart/2005/8/layout/orgChart1"/>
    <dgm:cxn modelId="{391BC524-19E6-4009-A038-A7F086D7E9F2}" type="presParOf" srcId="{DCF93354-9C55-4224-BDB7-6082A76F0C56}" destId="{68DE4582-1911-43E4-9025-378A77AF7679}" srcOrd="2" destOrd="0" presId="urn:microsoft.com/office/officeart/2005/8/layout/orgChart1"/>
    <dgm:cxn modelId="{6EAF00CD-701F-41DD-A76E-CEFA0666A3BD}" type="presParOf" srcId="{64C10226-4778-40D1-89FE-FC949F6D4017}" destId="{DEB3B673-5A9F-45E1-81BF-E1B52A114475}" srcOrd="2" destOrd="0" presId="urn:microsoft.com/office/officeart/2005/8/layout/orgChart1"/>
    <dgm:cxn modelId="{D58B611B-828F-41A7-B2ED-DA30E576013A}" type="presParOf" srcId="{ED41A9BD-389C-42F3-B07F-80F0AF2B25B7}" destId="{83DBD0DB-4D3D-4269-BE12-7002CD5BE4F6}" srcOrd="2" destOrd="0" presId="urn:microsoft.com/office/officeart/2005/8/layout/orgChart1"/>
    <dgm:cxn modelId="{3DD924B1-46C0-4AC3-A912-FFE88E89CE9C}" type="presParOf" srcId="{4BD3FF96-CF1A-495D-85A2-876D6CE722E7}" destId="{99E329F6-6F05-4E08-BA46-68A3EEAB7EED}" srcOrd="2" destOrd="0" presId="urn:microsoft.com/office/officeart/2005/8/layout/orgChart1"/>
    <dgm:cxn modelId="{71EC3FAD-36B6-498D-A857-C0BE8C00C858}" type="presParOf" srcId="{4BD3FF96-CF1A-495D-85A2-876D6CE722E7}" destId="{AA73D61F-298F-437B-BE67-9DAFD9A60874}" srcOrd="3" destOrd="0" presId="urn:microsoft.com/office/officeart/2005/8/layout/orgChart1"/>
    <dgm:cxn modelId="{222E29C8-2C42-4F08-9E31-9F23010B31F2}" type="presParOf" srcId="{AA73D61F-298F-437B-BE67-9DAFD9A60874}" destId="{1D09EA18-C559-48DD-A0D4-052673127FAD}" srcOrd="0" destOrd="0" presId="urn:microsoft.com/office/officeart/2005/8/layout/orgChart1"/>
    <dgm:cxn modelId="{A3350B57-4079-4EFF-9AF1-2BCB1B288312}" type="presParOf" srcId="{1D09EA18-C559-48DD-A0D4-052673127FAD}" destId="{E4576343-472A-4464-A333-E194D3FBE6E7}" srcOrd="0" destOrd="0" presId="urn:microsoft.com/office/officeart/2005/8/layout/orgChart1"/>
    <dgm:cxn modelId="{A1528838-066E-41DB-8548-F7D673C315E5}" type="presParOf" srcId="{1D09EA18-C559-48DD-A0D4-052673127FAD}" destId="{FAD37563-373F-48AC-861C-C3418543B1C9}" srcOrd="1" destOrd="0" presId="urn:microsoft.com/office/officeart/2005/8/layout/orgChart1"/>
    <dgm:cxn modelId="{05ECB700-6B15-4A00-899E-C07C968A5A7E}" type="presParOf" srcId="{AA73D61F-298F-437B-BE67-9DAFD9A60874}" destId="{B8D94E65-D2FA-47EB-95A8-465DE58F321A}" srcOrd="1" destOrd="0" presId="urn:microsoft.com/office/officeart/2005/8/layout/orgChart1"/>
    <dgm:cxn modelId="{A428C8D6-4551-49DC-BFC9-19944242748F}" type="presParOf" srcId="{B8D94E65-D2FA-47EB-95A8-465DE58F321A}" destId="{193D3E53-6343-4C7B-8C07-3718048C78C8}" srcOrd="0" destOrd="0" presId="urn:microsoft.com/office/officeart/2005/8/layout/orgChart1"/>
    <dgm:cxn modelId="{BD6A9E65-8E44-4842-ACC3-A001F5825D5B}" type="presParOf" srcId="{B8D94E65-D2FA-47EB-95A8-465DE58F321A}" destId="{8EEBA8CD-54B3-4549-8D5E-24E8037E2E05}" srcOrd="1" destOrd="0" presId="urn:microsoft.com/office/officeart/2005/8/layout/orgChart1"/>
    <dgm:cxn modelId="{CB294FD9-E412-43F6-8EFD-F22910836A1D}" type="presParOf" srcId="{8EEBA8CD-54B3-4549-8D5E-24E8037E2E05}" destId="{1ECE3910-335C-4A67-9FF3-5922621B4C2E}" srcOrd="0" destOrd="0" presId="urn:microsoft.com/office/officeart/2005/8/layout/orgChart1"/>
    <dgm:cxn modelId="{6FD343E6-5860-4A69-8932-8DEEAD4F7FF9}" type="presParOf" srcId="{1ECE3910-335C-4A67-9FF3-5922621B4C2E}" destId="{C9A49F70-B4C1-46E9-8AC9-BBDF67826D83}" srcOrd="0" destOrd="0" presId="urn:microsoft.com/office/officeart/2005/8/layout/orgChart1"/>
    <dgm:cxn modelId="{0627754D-CE30-4097-931B-AE38FBD1777C}" type="presParOf" srcId="{1ECE3910-335C-4A67-9FF3-5922621B4C2E}" destId="{AD8845ED-9928-4429-ACC6-AD56E7C771C4}" srcOrd="1" destOrd="0" presId="urn:microsoft.com/office/officeart/2005/8/layout/orgChart1"/>
    <dgm:cxn modelId="{E1B354F8-B24D-4D13-B16A-F17F2328311F}" type="presParOf" srcId="{8EEBA8CD-54B3-4549-8D5E-24E8037E2E05}" destId="{902153A6-2362-48A8-B429-ACF79FA8FB11}" srcOrd="1" destOrd="0" presId="urn:microsoft.com/office/officeart/2005/8/layout/orgChart1"/>
    <dgm:cxn modelId="{1AAF25EA-E194-4C66-A545-C25A6B937AE2}" type="presParOf" srcId="{902153A6-2362-48A8-B429-ACF79FA8FB11}" destId="{82E00932-EA26-4EFD-9C93-85CDDBDCCDD2}" srcOrd="0" destOrd="0" presId="urn:microsoft.com/office/officeart/2005/8/layout/orgChart1"/>
    <dgm:cxn modelId="{C7597626-A9CE-43B8-808D-EDD73F597D77}" type="presParOf" srcId="{902153A6-2362-48A8-B429-ACF79FA8FB11}" destId="{9C7228AF-795A-45B1-A335-AB90DDE90DB9}" srcOrd="1" destOrd="0" presId="urn:microsoft.com/office/officeart/2005/8/layout/orgChart1"/>
    <dgm:cxn modelId="{29B09E2F-A31C-4221-B603-48FF1C0BC503}" type="presParOf" srcId="{9C7228AF-795A-45B1-A335-AB90DDE90DB9}" destId="{D1A0E20F-B825-43A3-A173-2CD2B03C1163}" srcOrd="0" destOrd="0" presId="urn:microsoft.com/office/officeart/2005/8/layout/orgChart1"/>
    <dgm:cxn modelId="{5F2371DE-4E51-4998-B267-4DAFCEEF986E}" type="presParOf" srcId="{D1A0E20F-B825-43A3-A173-2CD2B03C1163}" destId="{B76E7293-3F67-4B6D-BCED-F0599DCCCB20}" srcOrd="0" destOrd="0" presId="urn:microsoft.com/office/officeart/2005/8/layout/orgChart1"/>
    <dgm:cxn modelId="{A43457E7-8891-43CF-AEB8-5323B104C3E6}" type="presParOf" srcId="{D1A0E20F-B825-43A3-A173-2CD2B03C1163}" destId="{9480024B-42BC-4EFD-BB51-E846B0DCDB98}" srcOrd="1" destOrd="0" presId="urn:microsoft.com/office/officeart/2005/8/layout/orgChart1"/>
    <dgm:cxn modelId="{0256B085-4EC8-4BC7-A80C-364F4ECFB503}" type="presParOf" srcId="{9C7228AF-795A-45B1-A335-AB90DDE90DB9}" destId="{BC12332B-B275-47E5-B240-5BA08A871757}" srcOrd="1" destOrd="0" presId="urn:microsoft.com/office/officeart/2005/8/layout/orgChart1"/>
    <dgm:cxn modelId="{94E857A9-38D2-4956-880B-2B231E694ACE}" type="presParOf" srcId="{9C7228AF-795A-45B1-A335-AB90DDE90DB9}" destId="{E8FD5A60-E6A8-46CF-A770-1BB96B316BC2}" srcOrd="2" destOrd="0" presId="urn:microsoft.com/office/officeart/2005/8/layout/orgChart1"/>
    <dgm:cxn modelId="{21EC6079-68EA-4DA3-943B-693E0C00009B}" type="presParOf" srcId="{902153A6-2362-48A8-B429-ACF79FA8FB11}" destId="{369AD0A9-BF8F-4E2E-A0AE-0AB546184281}" srcOrd="2" destOrd="0" presId="urn:microsoft.com/office/officeart/2005/8/layout/orgChart1"/>
    <dgm:cxn modelId="{1375E0B1-81F9-4A23-A54F-2A02214AA696}" type="presParOf" srcId="{902153A6-2362-48A8-B429-ACF79FA8FB11}" destId="{B1EFE66C-8B80-4E90-8058-857CC10B8669}" srcOrd="3" destOrd="0" presId="urn:microsoft.com/office/officeart/2005/8/layout/orgChart1"/>
    <dgm:cxn modelId="{A01835AD-EA6D-4E6F-8E9A-74F92CA85138}" type="presParOf" srcId="{B1EFE66C-8B80-4E90-8058-857CC10B8669}" destId="{807C600A-F682-4B1C-BC08-4D065E29095B}" srcOrd="0" destOrd="0" presId="urn:microsoft.com/office/officeart/2005/8/layout/orgChart1"/>
    <dgm:cxn modelId="{0AE08D3C-B126-444F-9B46-E6251219032D}" type="presParOf" srcId="{807C600A-F682-4B1C-BC08-4D065E29095B}" destId="{216EA886-34C9-416F-B59D-3D1A1520ED92}" srcOrd="0" destOrd="0" presId="urn:microsoft.com/office/officeart/2005/8/layout/orgChart1"/>
    <dgm:cxn modelId="{7E5BB5D5-1D9D-4474-ACF7-49FA57B1A124}" type="presParOf" srcId="{807C600A-F682-4B1C-BC08-4D065E29095B}" destId="{B24156A4-1C9C-458A-96B8-37723002F4E2}" srcOrd="1" destOrd="0" presId="urn:microsoft.com/office/officeart/2005/8/layout/orgChart1"/>
    <dgm:cxn modelId="{56A2337F-7CAB-47FD-AE76-051C4500CC7E}" type="presParOf" srcId="{B1EFE66C-8B80-4E90-8058-857CC10B8669}" destId="{31B8C8DA-A8C5-4390-905A-EDBDC0DF1B9D}" srcOrd="1" destOrd="0" presId="urn:microsoft.com/office/officeart/2005/8/layout/orgChart1"/>
    <dgm:cxn modelId="{B02A5BD2-71BF-4511-833D-8846631E38C5}" type="presParOf" srcId="{B1EFE66C-8B80-4E90-8058-857CC10B8669}" destId="{FC0B4558-BDAC-408D-8C7A-DFA5F13781D9}" srcOrd="2" destOrd="0" presId="urn:microsoft.com/office/officeart/2005/8/layout/orgChart1"/>
    <dgm:cxn modelId="{73422189-8B96-4737-9692-4FF8832B2ED7}" type="presParOf" srcId="{902153A6-2362-48A8-B429-ACF79FA8FB11}" destId="{85B31E80-8325-4D07-B8AB-A55B0E81B671}" srcOrd="4" destOrd="0" presId="urn:microsoft.com/office/officeart/2005/8/layout/orgChart1"/>
    <dgm:cxn modelId="{80EB8DE3-EFAA-462C-B49C-AF1E26D90B2E}" type="presParOf" srcId="{902153A6-2362-48A8-B429-ACF79FA8FB11}" destId="{FA4530AD-A49E-4DCD-9F43-D66FE27455CD}" srcOrd="5" destOrd="0" presId="urn:microsoft.com/office/officeart/2005/8/layout/orgChart1"/>
    <dgm:cxn modelId="{28878CF2-0B7F-4BB9-B77E-C4AFF5526441}" type="presParOf" srcId="{FA4530AD-A49E-4DCD-9F43-D66FE27455CD}" destId="{448D32D2-7C95-4D54-B18B-F9465EA63B87}" srcOrd="0" destOrd="0" presId="urn:microsoft.com/office/officeart/2005/8/layout/orgChart1"/>
    <dgm:cxn modelId="{D198DF15-D769-4182-9BF7-AA30C037EEF6}" type="presParOf" srcId="{448D32D2-7C95-4D54-B18B-F9465EA63B87}" destId="{9B36BF45-D092-4B78-92D4-F376D9028AD5}" srcOrd="0" destOrd="0" presId="urn:microsoft.com/office/officeart/2005/8/layout/orgChart1"/>
    <dgm:cxn modelId="{455CC9A5-9C9E-4157-A716-626CB4BDA3BE}" type="presParOf" srcId="{448D32D2-7C95-4D54-B18B-F9465EA63B87}" destId="{550C04DB-354A-40F9-84D5-A27193F0B09F}" srcOrd="1" destOrd="0" presId="urn:microsoft.com/office/officeart/2005/8/layout/orgChart1"/>
    <dgm:cxn modelId="{3FBAA849-2B3A-434E-A89A-C59F8821C58B}" type="presParOf" srcId="{FA4530AD-A49E-4DCD-9F43-D66FE27455CD}" destId="{E1CA4418-8B5B-4094-BBAA-117071B587A8}" srcOrd="1" destOrd="0" presId="urn:microsoft.com/office/officeart/2005/8/layout/orgChart1"/>
    <dgm:cxn modelId="{B24FC5D4-E419-4687-8AC5-DCEF658F734F}" type="presParOf" srcId="{FA4530AD-A49E-4DCD-9F43-D66FE27455CD}" destId="{F3C5AC68-9F16-4EE4-A0FE-AFAF6F512BBF}" srcOrd="2" destOrd="0" presId="urn:microsoft.com/office/officeart/2005/8/layout/orgChart1"/>
    <dgm:cxn modelId="{F662E927-EF9D-4AAA-8762-7FEE4139F28E}" type="presParOf" srcId="{8EEBA8CD-54B3-4549-8D5E-24E8037E2E05}" destId="{1C5969D9-3F5C-4EA2-A563-3CB2AED28E7A}" srcOrd="2" destOrd="0" presId="urn:microsoft.com/office/officeart/2005/8/layout/orgChart1"/>
    <dgm:cxn modelId="{47BD5FF2-DC28-4431-8B77-5B59FEB12C27}" type="presParOf" srcId="{B8D94E65-D2FA-47EB-95A8-465DE58F321A}" destId="{3A780DAF-2525-4200-92CA-FCFD279F301D}" srcOrd="2" destOrd="0" presId="urn:microsoft.com/office/officeart/2005/8/layout/orgChart1"/>
    <dgm:cxn modelId="{6CE4CEF7-5D32-44F1-942A-5FA3DC0E546B}" type="presParOf" srcId="{B8D94E65-D2FA-47EB-95A8-465DE58F321A}" destId="{12632804-9C23-4F4F-B5C7-2EF77167D24F}" srcOrd="3" destOrd="0" presId="urn:microsoft.com/office/officeart/2005/8/layout/orgChart1"/>
    <dgm:cxn modelId="{B058525B-C0BF-4AF8-AE62-FD3AD9C6AFF3}" type="presParOf" srcId="{12632804-9C23-4F4F-B5C7-2EF77167D24F}" destId="{9E8C10CF-F3D3-4331-A723-EC62913D7A9A}" srcOrd="0" destOrd="0" presId="urn:microsoft.com/office/officeart/2005/8/layout/orgChart1"/>
    <dgm:cxn modelId="{77EF7AB3-A632-4D5F-A1AB-56EAFE55FE95}" type="presParOf" srcId="{9E8C10CF-F3D3-4331-A723-EC62913D7A9A}" destId="{E0F5EF10-24AA-4D8A-8B66-22FBCFDF3108}" srcOrd="0" destOrd="0" presId="urn:microsoft.com/office/officeart/2005/8/layout/orgChart1"/>
    <dgm:cxn modelId="{EDB930E0-8E0E-4697-8A0C-5AD5612020F0}" type="presParOf" srcId="{9E8C10CF-F3D3-4331-A723-EC62913D7A9A}" destId="{38DA503D-2253-40C8-8C2F-1A08D268B99F}" srcOrd="1" destOrd="0" presId="urn:microsoft.com/office/officeart/2005/8/layout/orgChart1"/>
    <dgm:cxn modelId="{C10342D5-3379-408E-A2DA-2F38A0DC95E0}" type="presParOf" srcId="{12632804-9C23-4F4F-B5C7-2EF77167D24F}" destId="{92E704B5-F455-492F-A859-3768898EEBBC}" srcOrd="1" destOrd="0" presId="urn:microsoft.com/office/officeart/2005/8/layout/orgChart1"/>
    <dgm:cxn modelId="{BF591C5E-0D54-49A8-9F11-1C19CE2EA688}" type="presParOf" srcId="{92E704B5-F455-492F-A859-3768898EEBBC}" destId="{CDE33E72-13CF-4048-AC3B-B91A0E5BD497}" srcOrd="0" destOrd="0" presId="urn:microsoft.com/office/officeart/2005/8/layout/orgChart1"/>
    <dgm:cxn modelId="{7F7724A3-DEF7-4D42-88F5-2E65AF3F1EA0}" type="presParOf" srcId="{92E704B5-F455-492F-A859-3768898EEBBC}" destId="{C80D1565-482A-46CC-9FF8-114E46C74EEB}" srcOrd="1" destOrd="0" presId="urn:microsoft.com/office/officeart/2005/8/layout/orgChart1"/>
    <dgm:cxn modelId="{CC19FFC0-CA7E-4963-9227-DB92113F903C}" type="presParOf" srcId="{C80D1565-482A-46CC-9FF8-114E46C74EEB}" destId="{C6FF1A45-8320-4849-8610-D3926476F0D7}" srcOrd="0" destOrd="0" presId="urn:microsoft.com/office/officeart/2005/8/layout/orgChart1"/>
    <dgm:cxn modelId="{9F29CAB3-3542-4EBA-9433-A23517FDDD7A}" type="presParOf" srcId="{C6FF1A45-8320-4849-8610-D3926476F0D7}" destId="{B89542FB-3329-45E9-815C-C331FAFA06B7}" srcOrd="0" destOrd="0" presId="urn:microsoft.com/office/officeart/2005/8/layout/orgChart1"/>
    <dgm:cxn modelId="{BB86CC59-FF96-424F-89C1-ADEC1C34A50B}" type="presParOf" srcId="{C6FF1A45-8320-4849-8610-D3926476F0D7}" destId="{1E010CAA-A0E0-4F34-B347-AB7197875B16}" srcOrd="1" destOrd="0" presId="urn:microsoft.com/office/officeart/2005/8/layout/orgChart1"/>
    <dgm:cxn modelId="{EB34C6AC-05BC-442D-A844-C5B91CA7C387}" type="presParOf" srcId="{C80D1565-482A-46CC-9FF8-114E46C74EEB}" destId="{1A78D7EE-EEA6-4718-9C41-E35A5A41FA01}" srcOrd="1" destOrd="0" presId="urn:microsoft.com/office/officeart/2005/8/layout/orgChart1"/>
    <dgm:cxn modelId="{B3CD5A20-D1B9-4D8A-8AAF-70F25B47AD5E}" type="presParOf" srcId="{C80D1565-482A-46CC-9FF8-114E46C74EEB}" destId="{A52AD55E-9589-4FB7-9324-9FA859542386}" srcOrd="2" destOrd="0" presId="urn:microsoft.com/office/officeart/2005/8/layout/orgChart1"/>
    <dgm:cxn modelId="{66389DF9-A7BF-4B6A-A44D-A8364901A119}" type="presParOf" srcId="{92E704B5-F455-492F-A859-3768898EEBBC}" destId="{36BD3441-ED9B-4B04-8BD6-6CF5DD40F483}" srcOrd="2" destOrd="0" presId="urn:microsoft.com/office/officeart/2005/8/layout/orgChart1"/>
    <dgm:cxn modelId="{C2C95FF6-C2DA-42BF-911F-8D4A149A9301}" type="presParOf" srcId="{92E704B5-F455-492F-A859-3768898EEBBC}" destId="{695119CE-76FA-45F0-AE46-A143D447E066}" srcOrd="3" destOrd="0" presId="urn:microsoft.com/office/officeart/2005/8/layout/orgChart1"/>
    <dgm:cxn modelId="{80F1C1C2-37C9-4538-A889-4902DEDED7D2}" type="presParOf" srcId="{695119CE-76FA-45F0-AE46-A143D447E066}" destId="{CE5AA8C5-0B1A-46B2-AA7E-E9EEEB18365C}" srcOrd="0" destOrd="0" presId="urn:microsoft.com/office/officeart/2005/8/layout/orgChart1"/>
    <dgm:cxn modelId="{F9A63FE7-1CA1-425C-988E-FA1A6F657D3D}" type="presParOf" srcId="{CE5AA8C5-0B1A-46B2-AA7E-E9EEEB18365C}" destId="{A83EC496-8226-461C-A65E-DBAB4A816C03}" srcOrd="0" destOrd="0" presId="urn:microsoft.com/office/officeart/2005/8/layout/orgChart1"/>
    <dgm:cxn modelId="{29B69A95-8E3E-4A20-9F7F-9EBE3D5E4D0E}" type="presParOf" srcId="{CE5AA8C5-0B1A-46B2-AA7E-E9EEEB18365C}" destId="{0E946598-0B2D-4F55-82EC-8E460712E3A3}" srcOrd="1" destOrd="0" presId="urn:microsoft.com/office/officeart/2005/8/layout/orgChart1"/>
    <dgm:cxn modelId="{4C7399BE-9407-44F4-8F06-3D2397917012}" type="presParOf" srcId="{695119CE-76FA-45F0-AE46-A143D447E066}" destId="{C7247745-152F-4A71-A03B-87DA5C6560BF}" srcOrd="1" destOrd="0" presId="urn:microsoft.com/office/officeart/2005/8/layout/orgChart1"/>
    <dgm:cxn modelId="{2D7562AF-462C-46F7-89BD-3F0D0D53544E}" type="presParOf" srcId="{695119CE-76FA-45F0-AE46-A143D447E066}" destId="{E053153D-3439-4294-A33F-3F04E6DC406B}" srcOrd="2" destOrd="0" presId="urn:microsoft.com/office/officeart/2005/8/layout/orgChart1"/>
    <dgm:cxn modelId="{EFB064D2-DE63-4D49-861E-BC491C84CF26}" type="presParOf" srcId="{92E704B5-F455-492F-A859-3768898EEBBC}" destId="{58C01716-FD47-4D92-B14F-5FCA28265DBF}" srcOrd="4" destOrd="0" presId="urn:microsoft.com/office/officeart/2005/8/layout/orgChart1"/>
    <dgm:cxn modelId="{E78A6AB1-F2B7-4936-BF04-B39B09610B18}" type="presParOf" srcId="{92E704B5-F455-492F-A859-3768898EEBBC}" destId="{8558230A-EE6C-4C16-ACA1-2FBC39E6F70E}" srcOrd="5" destOrd="0" presId="urn:microsoft.com/office/officeart/2005/8/layout/orgChart1"/>
    <dgm:cxn modelId="{EB1CED6D-6B03-4EA7-8C17-B2CD6E607E91}" type="presParOf" srcId="{8558230A-EE6C-4C16-ACA1-2FBC39E6F70E}" destId="{B1DAFBCB-80CA-4210-8DD9-E6E0A9FB8280}" srcOrd="0" destOrd="0" presId="urn:microsoft.com/office/officeart/2005/8/layout/orgChart1"/>
    <dgm:cxn modelId="{3FE6B262-F424-49E8-915F-1702CA7AE924}" type="presParOf" srcId="{B1DAFBCB-80CA-4210-8DD9-E6E0A9FB8280}" destId="{D61970A5-7620-4521-9005-7BC8101ADDA2}" srcOrd="0" destOrd="0" presId="urn:microsoft.com/office/officeart/2005/8/layout/orgChart1"/>
    <dgm:cxn modelId="{F679E2BD-4028-44DE-8152-B3AFD85EAE6B}" type="presParOf" srcId="{B1DAFBCB-80CA-4210-8DD9-E6E0A9FB8280}" destId="{20CA8499-A675-42DD-A8EF-812AAB977E6D}" srcOrd="1" destOrd="0" presId="urn:microsoft.com/office/officeart/2005/8/layout/orgChart1"/>
    <dgm:cxn modelId="{BC9A5C49-4E2A-49B1-92B3-1A9141121BC8}" type="presParOf" srcId="{8558230A-EE6C-4C16-ACA1-2FBC39E6F70E}" destId="{E83E7339-D1CA-467D-83FA-C1884EA0571F}" srcOrd="1" destOrd="0" presId="urn:microsoft.com/office/officeart/2005/8/layout/orgChart1"/>
    <dgm:cxn modelId="{DC898B63-B526-451B-BEBC-55D5E3D5F1E0}" type="presParOf" srcId="{8558230A-EE6C-4C16-ACA1-2FBC39E6F70E}" destId="{E7553096-E631-4228-A6F7-D02F3587C2C5}" srcOrd="2" destOrd="0" presId="urn:microsoft.com/office/officeart/2005/8/layout/orgChart1"/>
    <dgm:cxn modelId="{9637F51E-DD3C-46D3-A229-AFB5808A971A}" type="presParOf" srcId="{12632804-9C23-4F4F-B5C7-2EF77167D24F}" destId="{ED750986-78E0-4AEF-A1A2-2AECD631E3C2}" srcOrd="2" destOrd="0" presId="urn:microsoft.com/office/officeart/2005/8/layout/orgChart1"/>
    <dgm:cxn modelId="{614D7869-14DC-44D7-9984-2858A5BAD852}" type="presParOf" srcId="{AA73D61F-298F-437B-BE67-9DAFD9A60874}" destId="{90A5D077-6E30-4C3A-83A4-0707A24B665A}" srcOrd="2" destOrd="0" presId="urn:microsoft.com/office/officeart/2005/8/layout/orgChart1"/>
    <dgm:cxn modelId="{A6292986-672B-4558-B6D0-BD086440C6F5}" type="presParOf" srcId="{FB6ED8E3-39DD-4459-96AC-45093743E210}" destId="{26E8DA22-1B47-4173-B965-137198457ADD}" srcOrd="2" destOrd="0" presId="urn:microsoft.com/office/officeart/2005/8/layout/orgChart1"/>
    <dgm:cxn modelId="{505E96B1-2943-4EF1-BD83-55D58E8A4064}" type="presParOf" srcId="{D5E57FA9-A564-451A-BDFC-2C407FF771EA}" destId="{67D22F9E-6486-4A93-91C0-6B78FF8A0F39}" srcOrd="2" destOrd="0" presId="urn:microsoft.com/office/officeart/2005/8/layout/orgChart1"/>
    <dgm:cxn modelId="{62D5EC5F-6B05-479C-9A80-869C6B596461}" type="presParOf" srcId="{D5E57FA9-A564-451A-BDFC-2C407FF771EA}" destId="{69682C2A-1816-420B-9896-5D157A06258C}" srcOrd="3" destOrd="0" presId="urn:microsoft.com/office/officeart/2005/8/layout/orgChart1"/>
    <dgm:cxn modelId="{9056F5DC-1DA0-4592-B310-C113626515BC}" type="presParOf" srcId="{69682C2A-1816-420B-9896-5D157A06258C}" destId="{9592876E-C83B-4639-9C5F-6724BB251392}" srcOrd="0" destOrd="0" presId="urn:microsoft.com/office/officeart/2005/8/layout/orgChart1"/>
    <dgm:cxn modelId="{8AE7D38A-B4A5-49F0-9BB6-C2B96DF17CB6}" type="presParOf" srcId="{9592876E-C83B-4639-9C5F-6724BB251392}" destId="{E52F0BB2-EB0B-455F-B882-99289E3EA6C4}" srcOrd="0" destOrd="0" presId="urn:microsoft.com/office/officeart/2005/8/layout/orgChart1"/>
    <dgm:cxn modelId="{F6B6A40A-C22A-45E1-963B-4331BF3D2E83}" type="presParOf" srcId="{9592876E-C83B-4639-9C5F-6724BB251392}" destId="{E5DAF1E9-1B8C-4790-9259-ED1131C2AB93}" srcOrd="1" destOrd="0" presId="urn:microsoft.com/office/officeart/2005/8/layout/orgChart1"/>
    <dgm:cxn modelId="{DCEB6FB3-45D8-4BB3-879C-89D3DBC1B65D}" type="presParOf" srcId="{69682C2A-1816-420B-9896-5D157A06258C}" destId="{4E356D2E-C71E-48BC-B228-4E0E9B044F3A}" srcOrd="1" destOrd="0" presId="urn:microsoft.com/office/officeart/2005/8/layout/orgChart1"/>
    <dgm:cxn modelId="{0B920BC2-1FC9-422F-A8F9-4A956B3F3BF2}" type="presParOf" srcId="{4E356D2E-C71E-48BC-B228-4E0E9B044F3A}" destId="{5253B746-3EB1-4590-ADCB-0DCA91B0EA6D}" srcOrd="0" destOrd="0" presId="urn:microsoft.com/office/officeart/2005/8/layout/orgChart1"/>
    <dgm:cxn modelId="{3250870F-DD9B-4331-A715-B32C0C1F435E}" type="presParOf" srcId="{4E356D2E-C71E-48BC-B228-4E0E9B044F3A}" destId="{1234F1B2-7FC1-48DC-A926-827550D1BBE8}" srcOrd="1" destOrd="0" presId="urn:microsoft.com/office/officeart/2005/8/layout/orgChart1"/>
    <dgm:cxn modelId="{8C4AB78A-43D5-4BD7-90D6-2BFFBF437461}" type="presParOf" srcId="{1234F1B2-7FC1-48DC-A926-827550D1BBE8}" destId="{080813D3-4689-4C44-92B7-204F13A96CF9}" srcOrd="0" destOrd="0" presId="urn:microsoft.com/office/officeart/2005/8/layout/orgChart1"/>
    <dgm:cxn modelId="{DB6B496B-CF88-4C96-A460-E43361CB870A}" type="presParOf" srcId="{080813D3-4689-4C44-92B7-204F13A96CF9}" destId="{59CADBCA-1F86-40A0-842F-BFD3EEE9FCBB}" srcOrd="0" destOrd="0" presId="urn:microsoft.com/office/officeart/2005/8/layout/orgChart1"/>
    <dgm:cxn modelId="{AB874B7A-3417-4ED1-AFB2-2A29D624CE42}" type="presParOf" srcId="{080813D3-4689-4C44-92B7-204F13A96CF9}" destId="{8B3304D7-8050-47FD-A6F5-E06469A9084B}" srcOrd="1" destOrd="0" presId="urn:microsoft.com/office/officeart/2005/8/layout/orgChart1"/>
    <dgm:cxn modelId="{A8F2E3A9-9803-4C81-A37D-3D409A6ADD4E}" type="presParOf" srcId="{1234F1B2-7FC1-48DC-A926-827550D1BBE8}" destId="{B4984091-54C2-4440-A9BF-7B9E9D3DCF82}" srcOrd="1" destOrd="0" presId="urn:microsoft.com/office/officeart/2005/8/layout/orgChart1"/>
    <dgm:cxn modelId="{436FEBA2-A725-4CBD-9C8E-5ACE27856AE0}" type="presParOf" srcId="{B4984091-54C2-4440-A9BF-7B9E9D3DCF82}" destId="{55C6D6B2-8716-41A1-8E56-50351A7FD22A}" srcOrd="0" destOrd="0" presId="urn:microsoft.com/office/officeart/2005/8/layout/orgChart1"/>
    <dgm:cxn modelId="{2B4B25D1-CF3D-43D9-9229-F43084C3746F}" type="presParOf" srcId="{B4984091-54C2-4440-A9BF-7B9E9D3DCF82}" destId="{D1B85EB6-9E82-42F2-8CA1-3A00AB65B5D5}" srcOrd="1" destOrd="0" presId="urn:microsoft.com/office/officeart/2005/8/layout/orgChart1"/>
    <dgm:cxn modelId="{6783910B-7542-4F77-9DC8-6E682D714F32}" type="presParOf" srcId="{D1B85EB6-9E82-42F2-8CA1-3A00AB65B5D5}" destId="{7614698E-C047-42B0-9B96-DD23DE6CE3B1}" srcOrd="0" destOrd="0" presId="urn:microsoft.com/office/officeart/2005/8/layout/orgChart1"/>
    <dgm:cxn modelId="{2E205CBA-A264-4D45-A444-6A75EA0503D6}" type="presParOf" srcId="{7614698E-C047-42B0-9B96-DD23DE6CE3B1}" destId="{9F91BB16-4185-4D73-B427-5A5BFC4643AB}" srcOrd="0" destOrd="0" presId="urn:microsoft.com/office/officeart/2005/8/layout/orgChart1"/>
    <dgm:cxn modelId="{55E707D5-6059-4032-B819-C0A6BA5051AB}" type="presParOf" srcId="{7614698E-C047-42B0-9B96-DD23DE6CE3B1}" destId="{5DD70564-CEE2-44B1-B40C-9E52D33FF1B4}" srcOrd="1" destOrd="0" presId="urn:microsoft.com/office/officeart/2005/8/layout/orgChart1"/>
    <dgm:cxn modelId="{8EA46FA6-2AAF-4E2F-A983-13375FF72CB6}" type="presParOf" srcId="{D1B85EB6-9E82-42F2-8CA1-3A00AB65B5D5}" destId="{9863FF21-A779-4655-90FB-D3469380889F}" srcOrd="1" destOrd="0" presId="urn:microsoft.com/office/officeart/2005/8/layout/orgChart1"/>
    <dgm:cxn modelId="{52E598DB-A854-4360-869A-0072AF0611DC}" type="presParOf" srcId="{9863FF21-A779-4655-90FB-D3469380889F}" destId="{E181257E-595F-47BD-AEF3-E1DCDFABE0CC}" srcOrd="0" destOrd="0" presId="urn:microsoft.com/office/officeart/2005/8/layout/orgChart1"/>
    <dgm:cxn modelId="{B61C9302-6463-4DFB-AA72-E1195CF662CA}" type="presParOf" srcId="{9863FF21-A779-4655-90FB-D3469380889F}" destId="{C2BBCF11-416D-4454-8472-7A86FBCF89DA}" srcOrd="1" destOrd="0" presId="urn:microsoft.com/office/officeart/2005/8/layout/orgChart1"/>
    <dgm:cxn modelId="{D854CB9C-24DC-42BE-9809-519D6E22F0CA}" type="presParOf" srcId="{C2BBCF11-416D-4454-8472-7A86FBCF89DA}" destId="{6A8244FF-F2A1-4A9B-B08A-7F75DD7F979D}" srcOrd="0" destOrd="0" presId="urn:microsoft.com/office/officeart/2005/8/layout/orgChart1"/>
    <dgm:cxn modelId="{89A728EF-CBC4-4748-9ABB-5E68E1FA81A6}" type="presParOf" srcId="{6A8244FF-F2A1-4A9B-B08A-7F75DD7F979D}" destId="{E7457A08-B15C-41CC-9C96-7B3116BE0295}" srcOrd="0" destOrd="0" presId="urn:microsoft.com/office/officeart/2005/8/layout/orgChart1"/>
    <dgm:cxn modelId="{0A65EBE5-5642-43DC-9425-9885224625F2}" type="presParOf" srcId="{6A8244FF-F2A1-4A9B-B08A-7F75DD7F979D}" destId="{C9BAE00C-3901-4F67-BD2C-FC8D83E2B9CC}" srcOrd="1" destOrd="0" presId="urn:microsoft.com/office/officeart/2005/8/layout/orgChart1"/>
    <dgm:cxn modelId="{FFB56994-BD5A-4C3B-9692-AB961CF94176}" type="presParOf" srcId="{C2BBCF11-416D-4454-8472-7A86FBCF89DA}" destId="{E51BD58C-1E79-4CA8-9E04-2FDB2993430C}" srcOrd="1" destOrd="0" presId="urn:microsoft.com/office/officeart/2005/8/layout/orgChart1"/>
    <dgm:cxn modelId="{844EFCE1-53C5-4211-94F3-DED046D68362}" type="presParOf" srcId="{C2BBCF11-416D-4454-8472-7A86FBCF89DA}" destId="{DB4BA441-2703-4762-80FA-CFA5C141688B}" srcOrd="2" destOrd="0" presId="urn:microsoft.com/office/officeart/2005/8/layout/orgChart1"/>
    <dgm:cxn modelId="{C1A6FE3C-427A-477B-BB59-4B6CFEB133CE}" type="presParOf" srcId="{9863FF21-A779-4655-90FB-D3469380889F}" destId="{25733F43-3326-462E-B487-E801B3D14C06}" srcOrd="2" destOrd="0" presId="urn:microsoft.com/office/officeart/2005/8/layout/orgChart1"/>
    <dgm:cxn modelId="{FF534B8F-C336-4A5D-9A9F-797C4A84833B}" type="presParOf" srcId="{9863FF21-A779-4655-90FB-D3469380889F}" destId="{EC198961-527C-4F71-825F-FCB83FE5A27C}" srcOrd="3" destOrd="0" presId="urn:microsoft.com/office/officeart/2005/8/layout/orgChart1"/>
    <dgm:cxn modelId="{F0693013-5D38-4AEC-A6AC-8D9D98B3D5CF}" type="presParOf" srcId="{EC198961-527C-4F71-825F-FCB83FE5A27C}" destId="{9B40EEC7-3CDF-42B9-883D-5D3BBB18FB85}" srcOrd="0" destOrd="0" presId="urn:microsoft.com/office/officeart/2005/8/layout/orgChart1"/>
    <dgm:cxn modelId="{C97B25B0-7DD0-4258-B475-A79B9C2C2588}" type="presParOf" srcId="{9B40EEC7-3CDF-42B9-883D-5D3BBB18FB85}" destId="{E0443DC9-0575-41B8-9FEC-9D29DB3643C3}" srcOrd="0" destOrd="0" presId="urn:microsoft.com/office/officeart/2005/8/layout/orgChart1"/>
    <dgm:cxn modelId="{38369905-3ABE-431D-8504-EDB5A096796D}" type="presParOf" srcId="{9B40EEC7-3CDF-42B9-883D-5D3BBB18FB85}" destId="{D12D90AB-9C46-4955-80C8-0AEA62DD52AD}" srcOrd="1" destOrd="0" presId="urn:microsoft.com/office/officeart/2005/8/layout/orgChart1"/>
    <dgm:cxn modelId="{F2C0D4DF-ABCC-44E5-9884-25A36484EC26}" type="presParOf" srcId="{EC198961-527C-4F71-825F-FCB83FE5A27C}" destId="{9A38EAFF-C748-4B26-87E9-CC1D02025494}" srcOrd="1" destOrd="0" presId="urn:microsoft.com/office/officeart/2005/8/layout/orgChart1"/>
    <dgm:cxn modelId="{7C15DF2F-C6E1-44A6-8E3B-E73AC8FE3443}" type="presParOf" srcId="{EC198961-527C-4F71-825F-FCB83FE5A27C}" destId="{8AA153C8-42BD-4586-947E-79FF4136C045}" srcOrd="2" destOrd="0" presId="urn:microsoft.com/office/officeart/2005/8/layout/orgChart1"/>
    <dgm:cxn modelId="{860EEC19-E621-4F7B-85C1-7227323EA8E7}" type="presParOf" srcId="{9863FF21-A779-4655-90FB-D3469380889F}" destId="{28397F56-292B-4749-BEC9-3525F0573B9D}" srcOrd="4" destOrd="0" presId="urn:microsoft.com/office/officeart/2005/8/layout/orgChart1"/>
    <dgm:cxn modelId="{7BF2DA43-958F-4F7F-837B-093D11F08A3E}" type="presParOf" srcId="{9863FF21-A779-4655-90FB-D3469380889F}" destId="{CBB7975C-2CE8-45B4-96E0-6DEC64933545}" srcOrd="5" destOrd="0" presId="urn:microsoft.com/office/officeart/2005/8/layout/orgChart1"/>
    <dgm:cxn modelId="{C05637F7-7A5C-4EB7-9519-0AF193F8A78E}" type="presParOf" srcId="{CBB7975C-2CE8-45B4-96E0-6DEC64933545}" destId="{A75895AD-B74A-48C0-824B-02B6B7688C9C}" srcOrd="0" destOrd="0" presId="urn:microsoft.com/office/officeart/2005/8/layout/orgChart1"/>
    <dgm:cxn modelId="{6AB1D16B-E595-4449-8DB8-E58E7FC4C1F2}" type="presParOf" srcId="{A75895AD-B74A-48C0-824B-02B6B7688C9C}" destId="{3EAA1631-6B0A-41A4-8C25-199F65BAEEA0}" srcOrd="0" destOrd="0" presId="urn:microsoft.com/office/officeart/2005/8/layout/orgChart1"/>
    <dgm:cxn modelId="{D237C852-5F96-4D7D-A5C3-E852FEA66004}" type="presParOf" srcId="{A75895AD-B74A-48C0-824B-02B6B7688C9C}" destId="{C05237E9-FD5F-4ACE-B757-DB0C8D5F1C32}" srcOrd="1" destOrd="0" presId="urn:microsoft.com/office/officeart/2005/8/layout/orgChart1"/>
    <dgm:cxn modelId="{632FF14D-EFE5-4B91-B129-BF7333EFFFA7}" type="presParOf" srcId="{CBB7975C-2CE8-45B4-96E0-6DEC64933545}" destId="{102F433F-6E68-47D6-8481-6F5DBC2B4F91}" srcOrd="1" destOrd="0" presId="urn:microsoft.com/office/officeart/2005/8/layout/orgChart1"/>
    <dgm:cxn modelId="{A204F8CC-D4B6-4453-B310-51FC4CECBFF6}" type="presParOf" srcId="{CBB7975C-2CE8-45B4-96E0-6DEC64933545}" destId="{C1C0BA98-A3AE-40CE-B84E-A476C74AD8D1}" srcOrd="2" destOrd="0" presId="urn:microsoft.com/office/officeart/2005/8/layout/orgChart1"/>
    <dgm:cxn modelId="{DBC4329B-2171-4E31-B823-D84416685E44}" type="presParOf" srcId="{D1B85EB6-9E82-42F2-8CA1-3A00AB65B5D5}" destId="{5346C176-C8BB-4055-A0CE-D4D2D6DAA57A}" srcOrd="2" destOrd="0" presId="urn:microsoft.com/office/officeart/2005/8/layout/orgChart1"/>
    <dgm:cxn modelId="{6E35B61C-F29D-44EA-945D-4496DF093AB5}" type="presParOf" srcId="{B4984091-54C2-4440-A9BF-7B9E9D3DCF82}" destId="{641F5569-3B0C-400C-9EB0-B0BC73489729}" srcOrd="2" destOrd="0" presId="urn:microsoft.com/office/officeart/2005/8/layout/orgChart1"/>
    <dgm:cxn modelId="{91DA71F8-904C-4819-9F46-A40F6695FCF5}" type="presParOf" srcId="{B4984091-54C2-4440-A9BF-7B9E9D3DCF82}" destId="{AC8517B5-7A85-49F4-8D0A-65CB20894139}" srcOrd="3" destOrd="0" presId="urn:microsoft.com/office/officeart/2005/8/layout/orgChart1"/>
    <dgm:cxn modelId="{C403D57E-9DFF-4C09-80FA-B8FEACE353FC}" type="presParOf" srcId="{AC8517B5-7A85-49F4-8D0A-65CB20894139}" destId="{60A9F1A0-40E9-4668-9817-1640A03F12D4}" srcOrd="0" destOrd="0" presId="urn:microsoft.com/office/officeart/2005/8/layout/orgChart1"/>
    <dgm:cxn modelId="{B06F653C-29EE-4B81-898D-D4F458CF1FDC}" type="presParOf" srcId="{60A9F1A0-40E9-4668-9817-1640A03F12D4}" destId="{B1EB10C7-9635-4103-AB89-0FDE2646A610}" srcOrd="0" destOrd="0" presId="urn:microsoft.com/office/officeart/2005/8/layout/orgChart1"/>
    <dgm:cxn modelId="{E4C2BFE8-157D-4055-81A4-9EF73B4A9ADD}" type="presParOf" srcId="{60A9F1A0-40E9-4668-9817-1640A03F12D4}" destId="{475C5379-C3FC-4483-88EF-2FFB985C2933}" srcOrd="1" destOrd="0" presId="urn:microsoft.com/office/officeart/2005/8/layout/orgChart1"/>
    <dgm:cxn modelId="{67248857-89AC-491C-9DF7-6646C90FCF65}" type="presParOf" srcId="{AC8517B5-7A85-49F4-8D0A-65CB20894139}" destId="{B15E9A55-75C8-40EA-96C1-999F5656CB85}" srcOrd="1" destOrd="0" presId="urn:microsoft.com/office/officeart/2005/8/layout/orgChart1"/>
    <dgm:cxn modelId="{B4D567A3-4F6F-4EE6-8BA6-78EC8FD2E7D7}" type="presParOf" srcId="{B15E9A55-75C8-40EA-96C1-999F5656CB85}" destId="{D509FEA2-E838-4CEF-9C59-58D51FAA46C4}" srcOrd="0" destOrd="0" presId="urn:microsoft.com/office/officeart/2005/8/layout/orgChart1"/>
    <dgm:cxn modelId="{E818AF59-41A8-47C3-B4DC-254FA8E03DBB}" type="presParOf" srcId="{B15E9A55-75C8-40EA-96C1-999F5656CB85}" destId="{9351922C-4DB2-4193-9492-42EEECDD1CBD}" srcOrd="1" destOrd="0" presId="urn:microsoft.com/office/officeart/2005/8/layout/orgChart1"/>
    <dgm:cxn modelId="{A414AC1B-DF58-4ED9-83ED-7BCB76441221}" type="presParOf" srcId="{9351922C-4DB2-4193-9492-42EEECDD1CBD}" destId="{C1BBBAC5-6FA2-42C8-8CE7-7B507933D68C}" srcOrd="0" destOrd="0" presId="urn:microsoft.com/office/officeart/2005/8/layout/orgChart1"/>
    <dgm:cxn modelId="{6F448D03-4E0F-49F3-9823-20D32E2A9A50}" type="presParOf" srcId="{C1BBBAC5-6FA2-42C8-8CE7-7B507933D68C}" destId="{0FEF7B32-64F2-458E-80FD-D237625EA9AE}" srcOrd="0" destOrd="0" presId="urn:microsoft.com/office/officeart/2005/8/layout/orgChart1"/>
    <dgm:cxn modelId="{FD5C63BC-73FB-4F02-B417-A6B36DC1EBAD}" type="presParOf" srcId="{C1BBBAC5-6FA2-42C8-8CE7-7B507933D68C}" destId="{5024ACC8-32C7-4D81-A6D7-0A2B53BE5637}" srcOrd="1" destOrd="0" presId="urn:microsoft.com/office/officeart/2005/8/layout/orgChart1"/>
    <dgm:cxn modelId="{932BE410-9626-4254-8ED2-40FAA412B9E0}" type="presParOf" srcId="{9351922C-4DB2-4193-9492-42EEECDD1CBD}" destId="{82D5A3C1-7517-4134-B5BD-4B16B35795E3}" srcOrd="1" destOrd="0" presId="urn:microsoft.com/office/officeart/2005/8/layout/orgChart1"/>
    <dgm:cxn modelId="{5805186B-3AAE-446A-8D09-99A65AE57F26}" type="presParOf" srcId="{9351922C-4DB2-4193-9492-42EEECDD1CBD}" destId="{1DB307B9-39C6-44F8-A636-51A47F8E59BA}" srcOrd="2" destOrd="0" presId="urn:microsoft.com/office/officeart/2005/8/layout/orgChart1"/>
    <dgm:cxn modelId="{143290F6-649A-409A-A7E1-2DB24E6D6061}" type="presParOf" srcId="{B15E9A55-75C8-40EA-96C1-999F5656CB85}" destId="{9299946E-1987-4114-875A-91BDF9910A60}" srcOrd="2" destOrd="0" presId="urn:microsoft.com/office/officeart/2005/8/layout/orgChart1"/>
    <dgm:cxn modelId="{F550C3BE-687F-4632-BA5C-3C8C169B3C52}" type="presParOf" srcId="{B15E9A55-75C8-40EA-96C1-999F5656CB85}" destId="{339E2A01-E86F-46CE-8D65-B55C7A24DF69}" srcOrd="3" destOrd="0" presId="urn:microsoft.com/office/officeart/2005/8/layout/orgChart1"/>
    <dgm:cxn modelId="{DB01151C-E052-44A9-BD25-48300400AB14}" type="presParOf" srcId="{339E2A01-E86F-46CE-8D65-B55C7A24DF69}" destId="{17C198EA-EAD9-4E62-A178-DA8DACE70E30}" srcOrd="0" destOrd="0" presId="urn:microsoft.com/office/officeart/2005/8/layout/orgChart1"/>
    <dgm:cxn modelId="{D746ED7E-0338-4346-98F3-AF99A42363BB}" type="presParOf" srcId="{17C198EA-EAD9-4E62-A178-DA8DACE70E30}" destId="{A5FE9271-4F30-4CFA-957C-9C59ECF25FBD}" srcOrd="0" destOrd="0" presId="urn:microsoft.com/office/officeart/2005/8/layout/orgChart1"/>
    <dgm:cxn modelId="{2DC9DCDC-AF3C-46CB-9415-B6F0A38DF09F}" type="presParOf" srcId="{17C198EA-EAD9-4E62-A178-DA8DACE70E30}" destId="{B4ADFC72-CAA2-4FAE-9CAD-AD39B61C4A04}" srcOrd="1" destOrd="0" presId="urn:microsoft.com/office/officeart/2005/8/layout/orgChart1"/>
    <dgm:cxn modelId="{551C909C-0F02-4C4C-BFD3-1606B941CA30}" type="presParOf" srcId="{339E2A01-E86F-46CE-8D65-B55C7A24DF69}" destId="{02CBE076-F8DE-4117-880D-380B4FB30883}" srcOrd="1" destOrd="0" presId="urn:microsoft.com/office/officeart/2005/8/layout/orgChart1"/>
    <dgm:cxn modelId="{A0FA669E-5DDA-4EF7-9D83-5C3F13F0DA1E}" type="presParOf" srcId="{339E2A01-E86F-46CE-8D65-B55C7A24DF69}" destId="{AB49A709-47B8-4A4C-A35E-95CDE693057D}" srcOrd="2" destOrd="0" presId="urn:microsoft.com/office/officeart/2005/8/layout/orgChart1"/>
    <dgm:cxn modelId="{5C274BBD-AAB1-46F3-94C2-59D10FF52B9E}" type="presParOf" srcId="{B15E9A55-75C8-40EA-96C1-999F5656CB85}" destId="{BD60DB53-C0D6-42E5-A87B-44A17AA34386}" srcOrd="4" destOrd="0" presId="urn:microsoft.com/office/officeart/2005/8/layout/orgChart1"/>
    <dgm:cxn modelId="{539B10A6-1DE9-40B7-8BDD-E890018C0CFF}" type="presParOf" srcId="{B15E9A55-75C8-40EA-96C1-999F5656CB85}" destId="{C64C4C07-240F-4F82-96A0-D1CCBE8A655F}" srcOrd="5" destOrd="0" presId="urn:microsoft.com/office/officeart/2005/8/layout/orgChart1"/>
    <dgm:cxn modelId="{93164FE0-71CE-4163-B14F-66DA45910044}" type="presParOf" srcId="{C64C4C07-240F-4F82-96A0-D1CCBE8A655F}" destId="{D6CFB87E-F9B0-4F4A-9960-B8ED1F9B2CD0}" srcOrd="0" destOrd="0" presId="urn:microsoft.com/office/officeart/2005/8/layout/orgChart1"/>
    <dgm:cxn modelId="{D7052129-6B9D-4CDA-8DD7-445B44E77AA3}" type="presParOf" srcId="{D6CFB87E-F9B0-4F4A-9960-B8ED1F9B2CD0}" destId="{518F4F79-0DA3-47AC-84A1-C46623DA69B3}" srcOrd="0" destOrd="0" presId="urn:microsoft.com/office/officeart/2005/8/layout/orgChart1"/>
    <dgm:cxn modelId="{355BC007-3518-44CF-AC2C-D71A4FDB0DA5}" type="presParOf" srcId="{D6CFB87E-F9B0-4F4A-9960-B8ED1F9B2CD0}" destId="{B607F169-C5D1-41A9-A7C0-066653A14656}" srcOrd="1" destOrd="0" presId="urn:microsoft.com/office/officeart/2005/8/layout/orgChart1"/>
    <dgm:cxn modelId="{C58436F5-9257-4682-B540-3DAB079B0289}" type="presParOf" srcId="{C64C4C07-240F-4F82-96A0-D1CCBE8A655F}" destId="{9075586C-832E-49C6-BB63-3F22DD472471}" srcOrd="1" destOrd="0" presId="urn:microsoft.com/office/officeart/2005/8/layout/orgChart1"/>
    <dgm:cxn modelId="{AF3E4DB0-C3D6-4771-8B14-A2F1F07753E4}" type="presParOf" srcId="{C64C4C07-240F-4F82-96A0-D1CCBE8A655F}" destId="{DFB57589-AFCA-4340-B027-0FECA2F584F8}" srcOrd="2" destOrd="0" presId="urn:microsoft.com/office/officeart/2005/8/layout/orgChart1"/>
    <dgm:cxn modelId="{8AC4A8DF-C72B-4988-B542-B09FB0539905}" type="presParOf" srcId="{AC8517B5-7A85-49F4-8D0A-65CB20894139}" destId="{A1E961A8-29CB-4BF0-B427-E45BF82CF31C}" srcOrd="2" destOrd="0" presId="urn:microsoft.com/office/officeart/2005/8/layout/orgChart1"/>
    <dgm:cxn modelId="{0FE82FC7-C897-4482-AE31-BDE674A082A7}" type="presParOf" srcId="{1234F1B2-7FC1-48DC-A926-827550D1BBE8}" destId="{8CDFA089-35B4-4A5C-90F6-10472DD39A65}" srcOrd="2" destOrd="0" presId="urn:microsoft.com/office/officeart/2005/8/layout/orgChart1"/>
    <dgm:cxn modelId="{E03206E6-477A-4E04-9822-25A1FB65EB53}" type="presParOf" srcId="{4E356D2E-C71E-48BC-B228-4E0E9B044F3A}" destId="{C4B37FCA-A7B8-4A29-BF3F-99757BDF0FFE}" srcOrd="2" destOrd="0" presId="urn:microsoft.com/office/officeart/2005/8/layout/orgChart1"/>
    <dgm:cxn modelId="{3724D36C-1D88-4DE0-9377-0E2385B3376C}" type="presParOf" srcId="{4E356D2E-C71E-48BC-B228-4E0E9B044F3A}" destId="{1ED917E5-6948-4B6E-AA35-FD4E52B0EB3C}" srcOrd="3" destOrd="0" presId="urn:microsoft.com/office/officeart/2005/8/layout/orgChart1"/>
    <dgm:cxn modelId="{3B2889FC-98E9-4E70-87E2-E9FD684C5F01}" type="presParOf" srcId="{1ED917E5-6948-4B6E-AA35-FD4E52B0EB3C}" destId="{51FD7222-3339-403A-8359-AD0B501787A6}" srcOrd="0" destOrd="0" presId="urn:microsoft.com/office/officeart/2005/8/layout/orgChart1"/>
    <dgm:cxn modelId="{F4D4FBCC-FB48-42FC-9C3D-DAFCF110FCEB}" type="presParOf" srcId="{51FD7222-3339-403A-8359-AD0B501787A6}" destId="{FB4493A4-0F19-4FF1-82CA-A95002E35021}" srcOrd="0" destOrd="0" presId="urn:microsoft.com/office/officeart/2005/8/layout/orgChart1"/>
    <dgm:cxn modelId="{C4ABF9B8-BCF4-486A-B7CB-7F2830C67E36}" type="presParOf" srcId="{51FD7222-3339-403A-8359-AD0B501787A6}" destId="{22F735FC-1C55-447A-A1B2-B45E027A8F84}" srcOrd="1" destOrd="0" presId="urn:microsoft.com/office/officeart/2005/8/layout/orgChart1"/>
    <dgm:cxn modelId="{144ED913-E4A4-446A-9679-B1D3F5D75213}" type="presParOf" srcId="{1ED917E5-6948-4B6E-AA35-FD4E52B0EB3C}" destId="{2C9E4CDC-86FF-4C34-BE55-7168E0AD0F30}" srcOrd="1" destOrd="0" presId="urn:microsoft.com/office/officeart/2005/8/layout/orgChart1"/>
    <dgm:cxn modelId="{9637C256-4BB3-44A7-9C07-D4FB5F82CD84}" type="presParOf" srcId="{2C9E4CDC-86FF-4C34-BE55-7168E0AD0F30}" destId="{485CAE39-B4D4-4DB6-8BF2-551D91613346}" srcOrd="0" destOrd="0" presId="urn:microsoft.com/office/officeart/2005/8/layout/orgChart1"/>
    <dgm:cxn modelId="{F51FA570-399A-4C49-9254-FAB72F792D70}" type="presParOf" srcId="{2C9E4CDC-86FF-4C34-BE55-7168E0AD0F30}" destId="{BAD48DC9-67F0-4572-9D05-1C34E6FFD2EA}" srcOrd="1" destOrd="0" presId="urn:microsoft.com/office/officeart/2005/8/layout/orgChart1"/>
    <dgm:cxn modelId="{92E1586F-AC93-48BA-8ED2-BD92BA6F1978}" type="presParOf" srcId="{BAD48DC9-67F0-4572-9D05-1C34E6FFD2EA}" destId="{A0C11BF5-1F4D-4079-AFA7-640779AA3EC7}" srcOrd="0" destOrd="0" presId="urn:microsoft.com/office/officeart/2005/8/layout/orgChart1"/>
    <dgm:cxn modelId="{026650DB-0A9E-4DFE-8C4D-8AB8353EE2EC}" type="presParOf" srcId="{A0C11BF5-1F4D-4079-AFA7-640779AA3EC7}" destId="{790A0B8B-801A-4BF9-928B-B370B2996D67}" srcOrd="0" destOrd="0" presId="urn:microsoft.com/office/officeart/2005/8/layout/orgChart1"/>
    <dgm:cxn modelId="{EF34C85E-9357-4DC9-822E-E7DE64B24A3D}" type="presParOf" srcId="{A0C11BF5-1F4D-4079-AFA7-640779AA3EC7}" destId="{2BF84ACE-ACDD-4E94-B4E0-864C66697EAF}" srcOrd="1" destOrd="0" presId="urn:microsoft.com/office/officeart/2005/8/layout/orgChart1"/>
    <dgm:cxn modelId="{E8178466-96BC-4977-9EC4-7210CEA299C5}" type="presParOf" srcId="{BAD48DC9-67F0-4572-9D05-1C34E6FFD2EA}" destId="{CA9DCB33-CC80-4C78-A9F9-AA73603304F7}" srcOrd="1" destOrd="0" presId="urn:microsoft.com/office/officeart/2005/8/layout/orgChart1"/>
    <dgm:cxn modelId="{83227914-01F3-4D46-B7AE-B2FF3CCCF4DD}" type="presParOf" srcId="{CA9DCB33-CC80-4C78-A9F9-AA73603304F7}" destId="{639FA300-C7CA-4591-8F5D-E50640270986}" srcOrd="0" destOrd="0" presId="urn:microsoft.com/office/officeart/2005/8/layout/orgChart1"/>
    <dgm:cxn modelId="{12873FBA-25F0-48A4-9960-EC1D3E443A96}" type="presParOf" srcId="{CA9DCB33-CC80-4C78-A9F9-AA73603304F7}" destId="{E801CFE9-37F5-4685-BF80-396B802BACFF}" srcOrd="1" destOrd="0" presId="urn:microsoft.com/office/officeart/2005/8/layout/orgChart1"/>
    <dgm:cxn modelId="{404B03BB-A01C-483D-A9C3-3A361AFAD432}" type="presParOf" srcId="{E801CFE9-37F5-4685-BF80-396B802BACFF}" destId="{5376953E-4A82-43D9-A469-0F51A65EED6F}" srcOrd="0" destOrd="0" presId="urn:microsoft.com/office/officeart/2005/8/layout/orgChart1"/>
    <dgm:cxn modelId="{9BFCF95F-12FC-493A-B7A2-D1BFB23A7DDF}" type="presParOf" srcId="{5376953E-4A82-43D9-A469-0F51A65EED6F}" destId="{6A509A7D-7AF5-41B6-8F4B-827773311E38}" srcOrd="0" destOrd="0" presId="urn:microsoft.com/office/officeart/2005/8/layout/orgChart1"/>
    <dgm:cxn modelId="{833031A7-A172-4171-813B-FFAFB5118E79}" type="presParOf" srcId="{5376953E-4A82-43D9-A469-0F51A65EED6F}" destId="{807CAAAD-2A72-4AC7-8321-24E1AF0AE12F}" srcOrd="1" destOrd="0" presId="urn:microsoft.com/office/officeart/2005/8/layout/orgChart1"/>
    <dgm:cxn modelId="{221C2417-D071-429A-98D0-A2A0FDC86978}" type="presParOf" srcId="{E801CFE9-37F5-4685-BF80-396B802BACFF}" destId="{49866339-A502-4F6F-8067-BEB931A46719}" srcOrd="1" destOrd="0" presId="urn:microsoft.com/office/officeart/2005/8/layout/orgChart1"/>
    <dgm:cxn modelId="{DFF1436E-3A64-4BA0-BE31-E1B959A2360C}" type="presParOf" srcId="{E801CFE9-37F5-4685-BF80-396B802BACFF}" destId="{36CFE899-8AE3-40C6-A76F-3D7DFD8AD3E5}" srcOrd="2" destOrd="0" presId="urn:microsoft.com/office/officeart/2005/8/layout/orgChart1"/>
    <dgm:cxn modelId="{CD29ED50-BEBE-40C2-8A90-55DC708345BD}" type="presParOf" srcId="{CA9DCB33-CC80-4C78-A9F9-AA73603304F7}" destId="{2E280094-923B-4A2E-8767-3D4D0D50469B}" srcOrd="2" destOrd="0" presId="urn:microsoft.com/office/officeart/2005/8/layout/orgChart1"/>
    <dgm:cxn modelId="{61178877-BF93-4362-A765-793BC5AAB6C5}" type="presParOf" srcId="{CA9DCB33-CC80-4C78-A9F9-AA73603304F7}" destId="{1E0A562C-BC33-4FED-9143-963D32741F6B}" srcOrd="3" destOrd="0" presId="urn:microsoft.com/office/officeart/2005/8/layout/orgChart1"/>
    <dgm:cxn modelId="{256684E6-87B0-4B52-9F7D-3731C175E85C}" type="presParOf" srcId="{1E0A562C-BC33-4FED-9143-963D32741F6B}" destId="{24337F9A-B4E4-4B62-8320-7C2ACBFB5FB7}" srcOrd="0" destOrd="0" presId="urn:microsoft.com/office/officeart/2005/8/layout/orgChart1"/>
    <dgm:cxn modelId="{1B2B0431-5139-44A1-8678-6922A35E3EB0}" type="presParOf" srcId="{24337F9A-B4E4-4B62-8320-7C2ACBFB5FB7}" destId="{A74ADB89-FA40-4BFB-8A8D-D2CEC7C5ADEE}" srcOrd="0" destOrd="0" presId="urn:microsoft.com/office/officeart/2005/8/layout/orgChart1"/>
    <dgm:cxn modelId="{B3BD8064-2D7F-4D0F-8545-23D3C6CDE889}" type="presParOf" srcId="{24337F9A-B4E4-4B62-8320-7C2ACBFB5FB7}" destId="{463786AD-1500-440F-9371-AD4463586B6C}" srcOrd="1" destOrd="0" presId="urn:microsoft.com/office/officeart/2005/8/layout/orgChart1"/>
    <dgm:cxn modelId="{C33A22B8-F3FE-4657-8294-09CCBEA37165}" type="presParOf" srcId="{1E0A562C-BC33-4FED-9143-963D32741F6B}" destId="{BE6E3063-0480-4C9B-A293-193E689796BD}" srcOrd="1" destOrd="0" presId="urn:microsoft.com/office/officeart/2005/8/layout/orgChart1"/>
    <dgm:cxn modelId="{1666ECAA-E7CA-4805-A1A3-08B327F34838}" type="presParOf" srcId="{1E0A562C-BC33-4FED-9143-963D32741F6B}" destId="{5FB49CA0-D491-4FFA-8802-12D8BA19B12A}" srcOrd="2" destOrd="0" presId="urn:microsoft.com/office/officeart/2005/8/layout/orgChart1"/>
    <dgm:cxn modelId="{86A52D60-38D5-4CF5-9213-7E264682E7A9}" type="presParOf" srcId="{CA9DCB33-CC80-4C78-A9F9-AA73603304F7}" destId="{65A084D8-5AD5-4200-B993-8A7DB89DD99F}" srcOrd="4" destOrd="0" presId="urn:microsoft.com/office/officeart/2005/8/layout/orgChart1"/>
    <dgm:cxn modelId="{BD7AEDB0-844C-4E89-9B31-966C65B80471}" type="presParOf" srcId="{CA9DCB33-CC80-4C78-A9F9-AA73603304F7}" destId="{1FC0DBEE-2E2F-4CE3-AC6A-8539D0ACF86A}" srcOrd="5" destOrd="0" presId="urn:microsoft.com/office/officeart/2005/8/layout/orgChart1"/>
    <dgm:cxn modelId="{676FE86F-2E7F-4231-B8F3-1E1693D8C035}" type="presParOf" srcId="{1FC0DBEE-2E2F-4CE3-AC6A-8539D0ACF86A}" destId="{47265EA2-6A89-429B-A627-9D2B16004BE6}" srcOrd="0" destOrd="0" presId="urn:microsoft.com/office/officeart/2005/8/layout/orgChart1"/>
    <dgm:cxn modelId="{1381B74B-8E5E-4DBC-AA9A-E027355FB0E7}" type="presParOf" srcId="{47265EA2-6A89-429B-A627-9D2B16004BE6}" destId="{2A00B062-9992-4654-87C6-774F7FC393A9}" srcOrd="0" destOrd="0" presId="urn:microsoft.com/office/officeart/2005/8/layout/orgChart1"/>
    <dgm:cxn modelId="{46CD4C91-F04C-43F9-98ED-83ECB974C436}" type="presParOf" srcId="{47265EA2-6A89-429B-A627-9D2B16004BE6}" destId="{CC75C4DA-ECF2-4E41-9532-E7C8F791D314}" srcOrd="1" destOrd="0" presId="urn:microsoft.com/office/officeart/2005/8/layout/orgChart1"/>
    <dgm:cxn modelId="{D0DEECAC-2A93-4063-ACDC-42E007D9F752}" type="presParOf" srcId="{1FC0DBEE-2E2F-4CE3-AC6A-8539D0ACF86A}" destId="{8634F381-88B7-4294-881E-46DBC3BF1E77}" srcOrd="1" destOrd="0" presId="urn:microsoft.com/office/officeart/2005/8/layout/orgChart1"/>
    <dgm:cxn modelId="{0907698B-27B0-46B2-B02E-E41315301FD5}" type="presParOf" srcId="{1FC0DBEE-2E2F-4CE3-AC6A-8539D0ACF86A}" destId="{1708B2AC-4440-43AD-9382-73B615A788BC}" srcOrd="2" destOrd="0" presId="urn:microsoft.com/office/officeart/2005/8/layout/orgChart1"/>
    <dgm:cxn modelId="{1297C207-F561-451A-AA09-CA108E882D08}" type="presParOf" srcId="{BAD48DC9-67F0-4572-9D05-1C34E6FFD2EA}" destId="{E807E070-83AB-4EE1-8415-89E7E9164F80}" srcOrd="2" destOrd="0" presId="urn:microsoft.com/office/officeart/2005/8/layout/orgChart1"/>
    <dgm:cxn modelId="{57DB5530-0252-497E-A0D8-4025C1DCCA7A}" type="presParOf" srcId="{2C9E4CDC-86FF-4C34-BE55-7168E0AD0F30}" destId="{A73D2AE7-10A9-435D-BBE4-CAD1085F2F68}" srcOrd="2" destOrd="0" presId="urn:microsoft.com/office/officeart/2005/8/layout/orgChart1"/>
    <dgm:cxn modelId="{DA683489-523B-4618-B60C-17B92FD86D32}" type="presParOf" srcId="{2C9E4CDC-86FF-4C34-BE55-7168E0AD0F30}" destId="{45EA7119-2543-476D-ADCB-A0378EA7AD4D}" srcOrd="3" destOrd="0" presId="urn:microsoft.com/office/officeart/2005/8/layout/orgChart1"/>
    <dgm:cxn modelId="{C437A270-962F-4255-AE64-FD4C2DBE2FCB}" type="presParOf" srcId="{45EA7119-2543-476D-ADCB-A0378EA7AD4D}" destId="{F0350F6A-5AB7-43BA-BE36-CF558D504868}" srcOrd="0" destOrd="0" presId="urn:microsoft.com/office/officeart/2005/8/layout/orgChart1"/>
    <dgm:cxn modelId="{29C28E4A-2CBC-4C33-B619-8A1583162D44}" type="presParOf" srcId="{F0350F6A-5AB7-43BA-BE36-CF558D504868}" destId="{52C68CEC-8AB2-4372-A788-0408E640B3B9}" srcOrd="0" destOrd="0" presId="urn:microsoft.com/office/officeart/2005/8/layout/orgChart1"/>
    <dgm:cxn modelId="{3EAEE80E-DA87-47F9-A70F-668878760484}" type="presParOf" srcId="{F0350F6A-5AB7-43BA-BE36-CF558D504868}" destId="{35D9427A-0E5C-4D44-8902-FE157627E993}" srcOrd="1" destOrd="0" presId="urn:microsoft.com/office/officeart/2005/8/layout/orgChart1"/>
    <dgm:cxn modelId="{741F0C67-8682-40E5-8361-939E85708E12}" type="presParOf" srcId="{45EA7119-2543-476D-ADCB-A0378EA7AD4D}" destId="{6034E835-54FD-4526-8780-8C9883937C5E}" srcOrd="1" destOrd="0" presId="urn:microsoft.com/office/officeart/2005/8/layout/orgChart1"/>
    <dgm:cxn modelId="{C9ED5931-254C-4BD2-B88C-F378D6CAF464}" type="presParOf" srcId="{6034E835-54FD-4526-8780-8C9883937C5E}" destId="{508B70E3-6000-4F45-A031-47F3DEEBB5BF}" srcOrd="0" destOrd="0" presId="urn:microsoft.com/office/officeart/2005/8/layout/orgChart1"/>
    <dgm:cxn modelId="{D2F29742-BA9F-4D84-911A-581EE7C74045}" type="presParOf" srcId="{6034E835-54FD-4526-8780-8C9883937C5E}" destId="{52CBF4BD-F99C-4A53-A198-A85424C5F944}" srcOrd="1" destOrd="0" presId="urn:microsoft.com/office/officeart/2005/8/layout/orgChart1"/>
    <dgm:cxn modelId="{559A4167-8003-4B8F-BAF8-B0DE977F10FB}" type="presParOf" srcId="{52CBF4BD-F99C-4A53-A198-A85424C5F944}" destId="{232A7215-A060-4684-9EF1-26BE06AD070D}" srcOrd="0" destOrd="0" presId="urn:microsoft.com/office/officeart/2005/8/layout/orgChart1"/>
    <dgm:cxn modelId="{5B5904E6-77AC-421C-973C-14B582B70E7F}" type="presParOf" srcId="{232A7215-A060-4684-9EF1-26BE06AD070D}" destId="{04676303-1507-4942-A97E-0D3202FED0F0}" srcOrd="0" destOrd="0" presId="urn:microsoft.com/office/officeart/2005/8/layout/orgChart1"/>
    <dgm:cxn modelId="{E56988F5-C848-4078-AF42-871E858B3764}" type="presParOf" srcId="{232A7215-A060-4684-9EF1-26BE06AD070D}" destId="{C94B8A20-DB1D-4122-A597-6F1DB4E5591C}" srcOrd="1" destOrd="0" presId="urn:microsoft.com/office/officeart/2005/8/layout/orgChart1"/>
    <dgm:cxn modelId="{933CF09B-8425-48A4-800A-03836A5C65B8}" type="presParOf" srcId="{52CBF4BD-F99C-4A53-A198-A85424C5F944}" destId="{C03EF3FE-ADEB-4710-B203-4A8E5577B962}" srcOrd="1" destOrd="0" presId="urn:microsoft.com/office/officeart/2005/8/layout/orgChart1"/>
    <dgm:cxn modelId="{852BDC3D-D5E2-4D15-A551-D80DB3D0BFB6}" type="presParOf" srcId="{52CBF4BD-F99C-4A53-A198-A85424C5F944}" destId="{75E4A9A2-AC64-44C7-B88C-B7E10247CF91}" srcOrd="2" destOrd="0" presId="urn:microsoft.com/office/officeart/2005/8/layout/orgChart1"/>
    <dgm:cxn modelId="{5FFE8E8E-15C7-4B67-802F-B3B123F645B1}" type="presParOf" srcId="{6034E835-54FD-4526-8780-8C9883937C5E}" destId="{8A88C683-D1E3-43BC-AA9D-C414C9AD627E}" srcOrd="2" destOrd="0" presId="urn:microsoft.com/office/officeart/2005/8/layout/orgChart1"/>
    <dgm:cxn modelId="{110DEA9E-5549-4B36-8DCA-95A533584DEE}" type="presParOf" srcId="{6034E835-54FD-4526-8780-8C9883937C5E}" destId="{C63C2F8E-7BCE-4D4B-A7D5-267D32804A40}" srcOrd="3" destOrd="0" presId="urn:microsoft.com/office/officeart/2005/8/layout/orgChart1"/>
    <dgm:cxn modelId="{D977A9BF-915C-49F3-BA0C-F804C6C379EC}" type="presParOf" srcId="{C63C2F8E-7BCE-4D4B-A7D5-267D32804A40}" destId="{36647BC9-83A5-44A7-8FA6-BEB2CFAE2BFF}" srcOrd="0" destOrd="0" presId="urn:microsoft.com/office/officeart/2005/8/layout/orgChart1"/>
    <dgm:cxn modelId="{E13E7209-FD58-42C6-BC0F-97BA26A4146D}" type="presParOf" srcId="{36647BC9-83A5-44A7-8FA6-BEB2CFAE2BFF}" destId="{3DC4E65F-D585-4640-8921-6F21570E5996}" srcOrd="0" destOrd="0" presId="urn:microsoft.com/office/officeart/2005/8/layout/orgChart1"/>
    <dgm:cxn modelId="{A22961AC-0E13-4B61-B6A0-2D25D58143EA}" type="presParOf" srcId="{36647BC9-83A5-44A7-8FA6-BEB2CFAE2BFF}" destId="{FD792C6E-4901-4ADD-B175-2EB821631BD6}" srcOrd="1" destOrd="0" presId="urn:microsoft.com/office/officeart/2005/8/layout/orgChart1"/>
    <dgm:cxn modelId="{4F156488-9689-4863-B2D0-0AB03DEA1C5D}" type="presParOf" srcId="{C63C2F8E-7BCE-4D4B-A7D5-267D32804A40}" destId="{E0635151-2943-4D36-844E-C952FB654892}" srcOrd="1" destOrd="0" presId="urn:microsoft.com/office/officeart/2005/8/layout/orgChart1"/>
    <dgm:cxn modelId="{A41FE845-D511-40D6-A4DD-B8315EDAEB29}" type="presParOf" srcId="{C63C2F8E-7BCE-4D4B-A7D5-267D32804A40}" destId="{89CC741D-D3DF-42BD-80BA-12D1ED1C8AAF}" srcOrd="2" destOrd="0" presId="urn:microsoft.com/office/officeart/2005/8/layout/orgChart1"/>
    <dgm:cxn modelId="{E8238BDA-EF8F-47EA-B11A-B3902AF415D1}" type="presParOf" srcId="{6034E835-54FD-4526-8780-8C9883937C5E}" destId="{EF1083FE-592A-40D8-90CE-7E4886F37E7B}" srcOrd="4" destOrd="0" presId="urn:microsoft.com/office/officeart/2005/8/layout/orgChart1"/>
    <dgm:cxn modelId="{3DD146BA-1325-4F21-8CF3-355575FD2FC0}" type="presParOf" srcId="{6034E835-54FD-4526-8780-8C9883937C5E}" destId="{1E738E7D-8153-4A47-892A-EBA21F83CE49}" srcOrd="5" destOrd="0" presId="urn:microsoft.com/office/officeart/2005/8/layout/orgChart1"/>
    <dgm:cxn modelId="{77FB8C69-059C-4EC3-9028-584519A034D3}" type="presParOf" srcId="{1E738E7D-8153-4A47-892A-EBA21F83CE49}" destId="{690D963E-3950-4F59-876A-6D5E77405861}" srcOrd="0" destOrd="0" presId="urn:microsoft.com/office/officeart/2005/8/layout/orgChart1"/>
    <dgm:cxn modelId="{07366ED2-D792-47D4-858E-6715C533D029}" type="presParOf" srcId="{690D963E-3950-4F59-876A-6D5E77405861}" destId="{71D9B35A-FEAF-4E5A-8838-63BB99FC6F06}" srcOrd="0" destOrd="0" presId="urn:microsoft.com/office/officeart/2005/8/layout/orgChart1"/>
    <dgm:cxn modelId="{9F809124-8400-4667-9493-F32E38264C4A}" type="presParOf" srcId="{690D963E-3950-4F59-876A-6D5E77405861}" destId="{2DE15F37-2122-4993-B622-3F1169A831B8}" srcOrd="1" destOrd="0" presId="urn:microsoft.com/office/officeart/2005/8/layout/orgChart1"/>
    <dgm:cxn modelId="{729547D6-F7B5-45EA-A889-7EC90006D1BB}" type="presParOf" srcId="{1E738E7D-8153-4A47-892A-EBA21F83CE49}" destId="{DC088EB9-2D89-4950-971C-EA15A950B0BD}" srcOrd="1" destOrd="0" presId="urn:microsoft.com/office/officeart/2005/8/layout/orgChart1"/>
    <dgm:cxn modelId="{27D54A04-8B62-45BC-8EFB-3258D59719A1}" type="presParOf" srcId="{1E738E7D-8153-4A47-892A-EBA21F83CE49}" destId="{C87C3B18-472B-4BC5-B148-EABD47E5587A}" srcOrd="2" destOrd="0" presId="urn:microsoft.com/office/officeart/2005/8/layout/orgChart1"/>
    <dgm:cxn modelId="{F3070E61-6A7D-46A5-80CD-943B7668C2AC}" type="presParOf" srcId="{45EA7119-2543-476D-ADCB-A0378EA7AD4D}" destId="{3CC6C3E5-E5FC-4C52-8778-AB8325794403}" srcOrd="2" destOrd="0" presId="urn:microsoft.com/office/officeart/2005/8/layout/orgChart1"/>
    <dgm:cxn modelId="{0DA205BF-7922-491E-98A0-2797912EA359}" type="presParOf" srcId="{1ED917E5-6948-4B6E-AA35-FD4E52B0EB3C}" destId="{500AC177-C4ED-4CC3-87D0-AB9B224AF386}" srcOrd="2" destOrd="0" presId="urn:microsoft.com/office/officeart/2005/8/layout/orgChart1"/>
    <dgm:cxn modelId="{96B54BB0-FD40-4077-B1CD-916B555F8961}" type="presParOf" srcId="{69682C2A-1816-420B-9896-5D157A06258C}" destId="{E03C4C81-6EC8-4BC1-97ED-E65BEEFDDE14}" srcOrd="2" destOrd="0" presId="urn:microsoft.com/office/officeart/2005/8/layout/orgChart1"/>
    <dgm:cxn modelId="{F5FC45E9-5966-4AE9-989A-616963CC0144}" type="presParOf" srcId="{04EBE2F5-72DB-4351-9F3B-38484B883C36}" destId="{02D59516-1D60-4124-B095-1FAF0059DC8B}" srcOrd="2" destOrd="0" presId="urn:microsoft.com/office/officeart/2005/8/layout/orgChart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46E06E-7DBA-437C-86B1-9DDD6EFA9F6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9E98839A-B4CE-440B-B378-0C46EB2C62FE}">
      <dgm:prSet phldrT="[Text]"/>
      <dgm:spPr>
        <a:solidFill>
          <a:schemeClr val="accent2"/>
        </a:solidFill>
      </dgm:spPr>
      <dgm:t>
        <a:bodyPr/>
        <a:lstStyle/>
        <a:p>
          <a:r>
            <a:rPr lang="en-US" dirty="0" smtClean="0"/>
            <a:t>IT</a:t>
          </a:r>
          <a:endParaRPr lang="en-US" dirty="0"/>
        </a:p>
      </dgm:t>
    </dgm:pt>
    <dgm:pt modelId="{DFC74CA9-00EF-4C52-9DDC-69755E2A4586}" type="parTrans" cxnId="{AD77029E-CB26-4220-B9C6-4996D6CF3A6D}">
      <dgm:prSet/>
      <dgm:spPr/>
      <dgm:t>
        <a:bodyPr/>
        <a:lstStyle/>
        <a:p>
          <a:endParaRPr lang="en-US"/>
        </a:p>
      </dgm:t>
    </dgm:pt>
    <dgm:pt modelId="{2679E23E-FF73-4572-988C-6A4A430D1FF6}" type="sibTrans" cxnId="{AD77029E-CB26-4220-B9C6-4996D6CF3A6D}">
      <dgm:prSet/>
      <dgm:spPr/>
      <dgm:t>
        <a:bodyPr/>
        <a:lstStyle/>
        <a:p>
          <a:endParaRPr lang="en-US"/>
        </a:p>
      </dgm:t>
    </dgm:pt>
    <dgm:pt modelId="{DA8A4FFF-1508-4ADC-B35D-C55B25E079CF}">
      <dgm:prSet phldrT="[Text]"/>
      <dgm:spPr/>
      <dgm:t>
        <a:bodyPr/>
        <a:lstStyle/>
        <a:p>
          <a:r>
            <a:rPr lang="en-US" dirty="0" err="1" smtClean="0"/>
            <a:t>Mgr</a:t>
          </a:r>
          <a:endParaRPr lang="en-US" dirty="0"/>
        </a:p>
      </dgm:t>
    </dgm:pt>
    <dgm:pt modelId="{CECF7346-E2F3-43CA-8A7B-DAE4F2D46EAF}" type="parTrans" cxnId="{219D7E43-757F-44F5-B256-A94354C110AA}">
      <dgm:prSet/>
      <dgm:spPr/>
      <dgm:t>
        <a:bodyPr/>
        <a:lstStyle/>
        <a:p>
          <a:endParaRPr lang="en-US"/>
        </a:p>
      </dgm:t>
    </dgm:pt>
    <dgm:pt modelId="{5DE5BA85-2C4F-48D3-8CBF-8CFDC3B658AD}" type="sibTrans" cxnId="{219D7E43-757F-44F5-B256-A94354C110AA}">
      <dgm:prSet/>
      <dgm:spPr/>
      <dgm:t>
        <a:bodyPr/>
        <a:lstStyle/>
        <a:p>
          <a:endParaRPr lang="en-US"/>
        </a:p>
      </dgm:t>
    </dgm:pt>
    <dgm:pt modelId="{E6DB10CF-C036-4FDB-8641-2AA89F063406}">
      <dgm:prSet phldrT="[Text]"/>
      <dgm:spPr>
        <a:solidFill>
          <a:srgbClr val="002060"/>
        </a:solidFill>
      </dgm:spPr>
      <dgm:t>
        <a:bodyPr/>
        <a:lstStyle/>
        <a:p>
          <a:r>
            <a:rPr lang="en-US" dirty="0" err="1" smtClean="0"/>
            <a:t>Mgr</a:t>
          </a:r>
          <a:endParaRPr lang="en-US" dirty="0"/>
        </a:p>
      </dgm:t>
    </dgm:pt>
    <dgm:pt modelId="{7EDF5805-DEDE-4974-8AD2-B7DC439E0396}" type="parTrans" cxnId="{C5F5D0A8-B5FA-41A4-BB5B-DC0804D6AD87}">
      <dgm:prSet/>
      <dgm:spPr/>
      <dgm:t>
        <a:bodyPr/>
        <a:lstStyle/>
        <a:p>
          <a:endParaRPr lang="en-US"/>
        </a:p>
      </dgm:t>
    </dgm:pt>
    <dgm:pt modelId="{AC258265-CC7A-403F-A5A4-3AC32A68F429}" type="sibTrans" cxnId="{C5F5D0A8-B5FA-41A4-BB5B-DC0804D6AD87}">
      <dgm:prSet/>
      <dgm:spPr/>
      <dgm:t>
        <a:bodyPr/>
        <a:lstStyle/>
        <a:p>
          <a:endParaRPr lang="en-US"/>
        </a:p>
      </dgm:t>
    </dgm:pt>
    <dgm:pt modelId="{F309C3E1-9B2B-4777-83F0-A0AAABB5E5DF}">
      <dgm:prSet phldrT="[Text]"/>
      <dgm:spPr/>
      <dgm:t>
        <a:bodyPr/>
        <a:lstStyle/>
        <a:p>
          <a:r>
            <a:rPr lang="en-US" dirty="0" smtClean="0"/>
            <a:t>Team </a:t>
          </a:r>
          <a:endParaRPr lang="en-US" dirty="0"/>
        </a:p>
      </dgm:t>
    </dgm:pt>
    <dgm:pt modelId="{9F553EE0-C60A-458C-A598-41795E0AC91E}" type="parTrans" cxnId="{A598F2C9-AF3F-4433-935C-99B8F37B28D4}">
      <dgm:prSet/>
      <dgm:spPr/>
      <dgm:t>
        <a:bodyPr/>
        <a:lstStyle/>
        <a:p>
          <a:endParaRPr lang="en-US"/>
        </a:p>
      </dgm:t>
    </dgm:pt>
    <dgm:pt modelId="{C1F0A465-65F5-4B26-8F41-E769DBEA7DAA}" type="sibTrans" cxnId="{A598F2C9-AF3F-4433-935C-99B8F37B28D4}">
      <dgm:prSet/>
      <dgm:spPr/>
      <dgm:t>
        <a:bodyPr/>
        <a:lstStyle/>
        <a:p>
          <a:endParaRPr lang="en-US"/>
        </a:p>
      </dgm:t>
    </dgm:pt>
    <dgm:pt modelId="{329E2867-F973-4AFB-A9E8-351056ED4C62}">
      <dgm:prSet phldrT="[Text]"/>
      <dgm:spPr>
        <a:solidFill>
          <a:srgbClr val="002060"/>
        </a:solidFill>
      </dgm:spPr>
      <dgm:t>
        <a:bodyPr/>
        <a:lstStyle/>
        <a:p>
          <a:r>
            <a:rPr lang="en-US" dirty="0" smtClean="0"/>
            <a:t>Ops</a:t>
          </a:r>
          <a:endParaRPr lang="en-US" dirty="0"/>
        </a:p>
      </dgm:t>
    </dgm:pt>
    <dgm:pt modelId="{547BFA3E-F099-4075-A1BB-524B423BB06F}" type="parTrans" cxnId="{B21DF11F-516D-41B3-8F3E-129A6863C787}">
      <dgm:prSet/>
      <dgm:spPr/>
      <dgm:t>
        <a:bodyPr/>
        <a:lstStyle/>
        <a:p>
          <a:endParaRPr lang="en-US"/>
        </a:p>
      </dgm:t>
    </dgm:pt>
    <dgm:pt modelId="{066B3492-E52A-43AB-BF58-DFBD228ED396}" type="sibTrans" cxnId="{B21DF11F-516D-41B3-8F3E-129A6863C787}">
      <dgm:prSet/>
      <dgm:spPr/>
      <dgm:t>
        <a:bodyPr/>
        <a:lstStyle/>
        <a:p>
          <a:endParaRPr lang="en-US"/>
        </a:p>
      </dgm:t>
    </dgm:pt>
    <dgm:pt modelId="{10279FEB-D628-4669-8F74-AC69B3B2142F}">
      <dgm:prSet phldrT="[Text]"/>
      <dgm:spPr/>
      <dgm:t>
        <a:bodyPr/>
        <a:lstStyle/>
        <a:p>
          <a:r>
            <a:rPr lang="en-US" dirty="0" err="1" smtClean="0"/>
            <a:t>Dev</a:t>
          </a:r>
          <a:endParaRPr lang="en-US" dirty="0"/>
        </a:p>
      </dgm:t>
    </dgm:pt>
    <dgm:pt modelId="{FC98B6FE-021E-42E1-9BDE-BCA622EF950C}" type="parTrans" cxnId="{0DA5AD5E-E7BD-4820-ADF5-B08AFCB4629F}">
      <dgm:prSet/>
      <dgm:spPr/>
      <dgm:t>
        <a:bodyPr/>
        <a:lstStyle/>
        <a:p>
          <a:endParaRPr lang="en-US"/>
        </a:p>
      </dgm:t>
    </dgm:pt>
    <dgm:pt modelId="{F8ABC366-F30E-4EC5-AA53-3CBF4163A6D6}" type="sibTrans" cxnId="{0DA5AD5E-E7BD-4820-ADF5-B08AFCB4629F}">
      <dgm:prSet/>
      <dgm:spPr/>
      <dgm:t>
        <a:bodyPr/>
        <a:lstStyle/>
        <a:p>
          <a:endParaRPr lang="en-US"/>
        </a:p>
      </dgm:t>
    </dgm:pt>
    <dgm:pt modelId="{A6707684-53A8-4306-B59F-1CF87925194C}">
      <dgm:prSet phldrT="[Text]"/>
      <dgm:spPr/>
      <dgm:t>
        <a:bodyPr/>
        <a:lstStyle/>
        <a:p>
          <a:r>
            <a:rPr lang="en-US" dirty="0" err="1" smtClean="0"/>
            <a:t>Dev</a:t>
          </a:r>
          <a:endParaRPr lang="en-US" dirty="0"/>
        </a:p>
      </dgm:t>
    </dgm:pt>
    <dgm:pt modelId="{F30AA456-533B-4AED-A158-5A22EB0F7A8E}" type="parTrans" cxnId="{6B321451-B5B6-4181-B563-9ED778FBE05D}">
      <dgm:prSet/>
      <dgm:spPr/>
      <dgm:t>
        <a:bodyPr/>
        <a:lstStyle/>
        <a:p>
          <a:endParaRPr lang="en-US"/>
        </a:p>
      </dgm:t>
    </dgm:pt>
    <dgm:pt modelId="{7E55606A-2B0C-462B-98D6-8379AA9E6193}" type="sibTrans" cxnId="{6B321451-B5B6-4181-B563-9ED778FBE05D}">
      <dgm:prSet/>
      <dgm:spPr/>
      <dgm:t>
        <a:bodyPr/>
        <a:lstStyle/>
        <a:p>
          <a:endParaRPr lang="en-US"/>
        </a:p>
      </dgm:t>
    </dgm:pt>
    <dgm:pt modelId="{596C6767-3A42-4F4F-83AF-D2B34627536B}">
      <dgm:prSet phldrT="[Text]"/>
      <dgm:spPr/>
      <dgm:t>
        <a:bodyPr/>
        <a:lstStyle/>
        <a:p>
          <a:r>
            <a:rPr lang="en-US" dirty="0" smtClean="0"/>
            <a:t>Team</a:t>
          </a:r>
          <a:endParaRPr lang="en-US" dirty="0"/>
        </a:p>
      </dgm:t>
    </dgm:pt>
    <dgm:pt modelId="{1F933EAC-63E6-4079-B314-6854637A7AC8}" type="parTrans" cxnId="{5020030A-1D3F-43DB-939B-A9EDD4947DF1}">
      <dgm:prSet/>
      <dgm:spPr/>
      <dgm:t>
        <a:bodyPr/>
        <a:lstStyle/>
        <a:p>
          <a:endParaRPr lang="en-US"/>
        </a:p>
      </dgm:t>
    </dgm:pt>
    <dgm:pt modelId="{BD34536C-79B9-417C-B32F-D1E791B13E1A}" type="sibTrans" cxnId="{5020030A-1D3F-43DB-939B-A9EDD4947DF1}">
      <dgm:prSet/>
      <dgm:spPr/>
      <dgm:t>
        <a:bodyPr/>
        <a:lstStyle/>
        <a:p>
          <a:endParaRPr lang="en-US"/>
        </a:p>
      </dgm:t>
    </dgm:pt>
    <dgm:pt modelId="{62EC2AE6-B8A2-44D8-B532-0639A752A1E2}">
      <dgm:prSet phldrT="[Text]"/>
      <dgm:spPr/>
      <dgm:t>
        <a:bodyPr/>
        <a:lstStyle/>
        <a:p>
          <a:r>
            <a:rPr lang="en-US" dirty="0" err="1" smtClean="0"/>
            <a:t>Dev</a:t>
          </a:r>
          <a:endParaRPr lang="en-US" dirty="0"/>
        </a:p>
      </dgm:t>
    </dgm:pt>
    <dgm:pt modelId="{75B629B3-E3E5-4148-9BB4-9AC58445154C}" type="parTrans" cxnId="{2EB56CE2-1395-4BB3-8724-8422EC5003B4}">
      <dgm:prSet/>
      <dgm:spPr/>
      <dgm:t>
        <a:bodyPr/>
        <a:lstStyle/>
        <a:p>
          <a:endParaRPr lang="en-US"/>
        </a:p>
      </dgm:t>
    </dgm:pt>
    <dgm:pt modelId="{23E042C7-5B5C-41FE-A725-ED388C81DD5D}" type="sibTrans" cxnId="{2EB56CE2-1395-4BB3-8724-8422EC5003B4}">
      <dgm:prSet/>
      <dgm:spPr/>
      <dgm:t>
        <a:bodyPr/>
        <a:lstStyle/>
        <a:p>
          <a:endParaRPr lang="en-US"/>
        </a:p>
      </dgm:t>
    </dgm:pt>
    <dgm:pt modelId="{118A7FD6-5292-4B8D-9ADE-694EB6C6038D}">
      <dgm:prSet phldrT="[Text]"/>
      <dgm:spPr>
        <a:solidFill>
          <a:srgbClr val="002060"/>
        </a:solidFill>
      </dgm:spPr>
      <dgm:t>
        <a:bodyPr/>
        <a:lstStyle/>
        <a:p>
          <a:r>
            <a:rPr lang="en-US" dirty="0" smtClean="0"/>
            <a:t>Ops</a:t>
          </a:r>
          <a:endParaRPr lang="en-US" dirty="0"/>
        </a:p>
      </dgm:t>
    </dgm:pt>
    <dgm:pt modelId="{DD730F39-9B4F-45B8-A7C8-C9B0BC540110}" type="parTrans" cxnId="{56A8ACF5-1E7F-4E29-9DDB-2291AE5CD9EB}">
      <dgm:prSet/>
      <dgm:spPr/>
      <dgm:t>
        <a:bodyPr/>
        <a:lstStyle/>
        <a:p>
          <a:endParaRPr lang="en-US"/>
        </a:p>
      </dgm:t>
    </dgm:pt>
    <dgm:pt modelId="{31972485-BBD2-44E3-B9B9-59A5E74DEA97}" type="sibTrans" cxnId="{56A8ACF5-1E7F-4E29-9DDB-2291AE5CD9EB}">
      <dgm:prSet/>
      <dgm:spPr/>
      <dgm:t>
        <a:bodyPr/>
        <a:lstStyle/>
        <a:p>
          <a:endParaRPr lang="en-US"/>
        </a:p>
      </dgm:t>
    </dgm:pt>
    <dgm:pt modelId="{889801B4-611F-4364-8919-9BFC00181F85}">
      <dgm:prSet phldrT="[Text]"/>
      <dgm:spPr/>
      <dgm:t>
        <a:bodyPr/>
        <a:lstStyle/>
        <a:p>
          <a:r>
            <a:rPr lang="en-US" dirty="0" err="1" smtClean="0"/>
            <a:t>Dev</a:t>
          </a:r>
          <a:endParaRPr lang="en-US" dirty="0"/>
        </a:p>
      </dgm:t>
    </dgm:pt>
    <dgm:pt modelId="{556C57D3-7069-4079-975E-8C4C02D0D00B}" type="parTrans" cxnId="{E7A08D5B-D1B3-44DE-9E9B-8D7F60B1F378}">
      <dgm:prSet/>
      <dgm:spPr/>
      <dgm:t>
        <a:bodyPr/>
        <a:lstStyle/>
        <a:p>
          <a:endParaRPr lang="en-US"/>
        </a:p>
      </dgm:t>
    </dgm:pt>
    <dgm:pt modelId="{C28C594C-7BD6-49E2-9148-4EEFE949A4DC}" type="sibTrans" cxnId="{E7A08D5B-D1B3-44DE-9E9B-8D7F60B1F378}">
      <dgm:prSet/>
      <dgm:spPr/>
      <dgm:t>
        <a:bodyPr/>
        <a:lstStyle/>
        <a:p>
          <a:endParaRPr lang="en-US"/>
        </a:p>
      </dgm:t>
    </dgm:pt>
    <dgm:pt modelId="{BBE648EE-8C7D-4B1E-82FA-2F251F41177C}">
      <dgm:prSet phldrT="[Text]"/>
      <dgm:spPr>
        <a:solidFill>
          <a:srgbClr val="002060"/>
        </a:solidFill>
      </dgm:spPr>
      <dgm:t>
        <a:bodyPr/>
        <a:lstStyle/>
        <a:p>
          <a:r>
            <a:rPr lang="en-US" dirty="0" smtClean="0"/>
            <a:t>Team</a:t>
          </a:r>
          <a:endParaRPr lang="en-US" dirty="0"/>
        </a:p>
      </dgm:t>
    </dgm:pt>
    <dgm:pt modelId="{343D20DD-FA27-4D19-9D26-9F3B963FE524}" type="parTrans" cxnId="{DEB10BFE-645E-446E-AB97-BE9AAC775418}">
      <dgm:prSet/>
      <dgm:spPr/>
      <dgm:t>
        <a:bodyPr/>
        <a:lstStyle/>
        <a:p>
          <a:endParaRPr lang="en-US"/>
        </a:p>
      </dgm:t>
    </dgm:pt>
    <dgm:pt modelId="{468876EA-96B2-47FE-8107-0A2A9208695D}" type="sibTrans" cxnId="{DEB10BFE-645E-446E-AB97-BE9AAC775418}">
      <dgm:prSet/>
      <dgm:spPr/>
      <dgm:t>
        <a:bodyPr/>
        <a:lstStyle/>
        <a:p>
          <a:endParaRPr lang="en-US"/>
        </a:p>
      </dgm:t>
    </dgm:pt>
    <dgm:pt modelId="{6E9642A3-C1C8-40E8-B8BF-9BFC5941A6AF}">
      <dgm:prSet phldrT="[Text]"/>
      <dgm:spPr>
        <a:solidFill>
          <a:srgbClr val="002060"/>
        </a:solidFill>
      </dgm:spPr>
      <dgm:t>
        <a:bodyPr/>
        <a:lstStyle/>
        <a:p>
          <a:r>
            <a:rPr lang="en-US" dirty="0" smtClean="0"/>
            <a:t>Ops</a:t>
          </a:r>
          <a:endParaRPr lang="en-US" dirty="0"/>
        </a:p>
      </dgm:t>
    </dgm:pt>
    <dgm:pt modelId="{4EBF1B9F-2743-471A-B83F-3C5D9EA9EBD2}" type="parTrans" cxnId="{E3243723-9061-45DC-8AEB-DD3525ACE3D6}">
      <dgm:prSet/>
      <dgm:spPr/>
      <dgm:t>
        <a:bodyPr/>
        <a:lstStyle/>
        <a:p>
          <a:endParaRPr lang="en-US"/>
        </a:p>
      </dgm:t>
    </dgm:pt>
    <dgm:pt modelId="{B4021D6C-4B55-4943-A255-D5B2686D56DF}" type="sibTrans" cxnId="{E3243723-9061-45DC-8AEB-DD3525ACE3D6}">
      <dgm:prSet/>
      <dgm:spPr/>
      <dgm:t>
        <a:bodyPr/>
        <a:lstStyle/>
        <a:p>
          <a:endParaRPr lang="en-US"/>
        </a:p>
      </dgm:t>
    </dgm:pt>
    <dgm:pt modelId="{3275EDD9-EBEE-4EB2-8874-A70A8BBC9F4F}">
      <dgm:prSet phldrT="[Text]"/>
      <dgm:spPr/>
      <dgm:t>
        <a:bodyPr/>
        <a:lstStyle/>
        <a:p>
          <a:r>
            <a:rPr lang="en-US" dirty="0" err="1" smtClean="0"/>
            <a:t>Dev</a:t>
          </a:r>
          <a:endParaRPr lang="en-US" dirty="0"/>
        </a:p>
      </dgm:t>
    </dgm:pt>
    <dgm:pt modelId="{09C9A9D9-6094-41F5-B7C9-8A981DD613AD}" type="parTrans" cxnId="{2FDE18DB-F4D0-467A-80D7-2A4ECC810BCF}">
      <dgm:prSet/>
      <dgm:spPr/>
      <dgm:t>
        <a:bodyPr/>
        <a:lstStyle/>
        <a:p>
          <a:endParaRPr lang="en-US"/>
        </a:p>
      </dgm:t>
    </dgm:pt>
    <dgm:pt modelId="{2267F487-AC47-48E1-B761-1BD9FC80A89B}" type="sibTrans" cxnId="{2FDE18DB-F4D0-467A-80D7-2A4ECC810BCF}">
      <dgm:prSet/>
      <dgm:spPr/>
      <dgm:t>
        <a:bodyPr/>
        <a:lstStyle/>
        <a:p>
          <a:endParaRPr lang="en-US"/>
        </a:p>
      </dgm:t>
    </dgm:pt>
    <dgm:pt modelId="{F5837BAA-4CDE-45C0-8C62-A843E776073A}">
      <dgm:prSet phldrT="[Text]"/>
      <dgm:spPr>
        <a:solidFill>
          <a:srgbClr val="002060"/>
        </a:solidFill>
      </dgm:spPr>
      <dgm:t>
        <a:bodyPr/>
        <a:lstStyle/>
        <a:p>
          <a:r>
            <a:rPr lang="en-US" dirty="0" smtClean="0"/>
            <a:t>Ops</a:t>
          </a:r>
          <a:endParaRPr lang="en-US" dirty="0"/>
        </a:p>
      </dgm:t>
    </dgm:pt>
    <dgm:pt modelId="{A0B2DB08-689B-4D8A-9753-6B3B1EB1E4EB}" type="parTrans" cxnId="{484B6E47-7790-4D5D-AB9C-30B8DAE199AA}">
      <dgm:prSet/>
      <dgm:spPr/>
      <dgm:t>
        <a:bodyPr/>
        <a:lstStyle/>
        <a:p>
          <a:endParaRPr lang="en-US"/>
        </a:p>
      </dgm:t>
    </dgm:pt>
    <dgm:pt modelId="{3FFFABF1-7A9E-4DD0-B0D4-117B3248D840}" type="sibTrans" cxnId="{484B6E47-7790-4D5D-AB9C-30B8DAE199AA}">
      <dgm:prSet/>
      <dgm:spPr/>
      <dgm:t>
        <a:bodyPr/>
        <a:lstStyle/>
        <a:p>
          <a:endParaRPr lang="en-US"/>
        </a:p>
      </dgm:t>
    </dgm:pt>
    <dgm:pt modelId="{76BACCD4-312D-48D4-87C1-897E6DC90E0D}">
      <dgm:prSet phldrT="[Text]"/>
      <dgm:spPr>
        <a:solidFill>
          <a:srgbClr val="002060"/>
        </a:solidFill>
      </dgm:spPr>
      <dgm:t>
        <a:bodyPr/>
        <a:lstStyle/>
        <a:p>
          <a:r>
            <a:rPr lang="en-US" dirty="0" smtClean="0"/>
            <a:t>Team</a:t>
          </a:r>
          <a:endParaRPr lang="en-US" dirty="0"/>
        </a:p>
      </dgm:t>
    </dgm:pt>
    <dgm:pt modelId="{536333E9-D5FD-4FC9-9E8C-8B84C784B889}" type="parTrans" cxnId="{2F6A79EE-BA74-49BD-A63F-9DA08C83B37B}">
      <dgm:prSet/>
      <dgm:spPr/>
      <dgm:t>
        <a:bodyPr/>
        <a:lstStyle/>
        <a:p>
          <a:endParaRPr lang="en-US"/>
        </a:p>
      </dgm:t>
    </dgm:pt>
    <dgm:pt modelId="{9068FFEB-9FD7-429F-9B73-A9AB9A655D8F}" type="sibTrans" cxnId="{2F6A79EE-BA74-49BD-A63F-9DA08C83B37B}">
      <dgm:prSet/>
      <dgm:spPr/>
      <dgm:t>
        <a:bodyPr/>
        <a:lstStyle/>
        <a:p>
          <a:endParaRPr lang="en-US"/>
        </a:p>
      </dgm:t>
    </dgm:pt>
    <dgm:pt modelId="{DEEB0A44-7A55-483E-BCFE-017847C496A3}">
      <dgm:prSet phldrT="[Text]"/>
      <dgm:spPr/>
      <dgm:t>
        <a:bodyPr/>
        <a:lstStyle/>
        <a:p>
          <a:r>
            <a:rPr lang="en-US" dirty="0" err="1" smtClean="0"/>
            <a:t>Dev</a:t>
          </a:r>
          <a:endParaRPr lang="en-US" dirty="0"/>
        </a:p>
      </dgm:t>
    </dgm:pt>
    <dgm:pt modelId="{6EA55AA2-EBEF-445C-B2D3-FE67C83C975C}" type="parTrans" cxnId="{FD0A0366-72DC-4CF4-B572-9D71EFD8D584}">
      <dgm:prSet/>
      <dgm:spPr/>
      <dgm:t>
        <a:bodyPr/>
        <a:lstStyle/>
        <a:p>
          <a:endParaRPr lang="en-US"/>
        </a:p>
      </dgm:t>
    </dgm:pt>
    <dgm:pt modelId="{41C7310A-705E-47FB-B53E-C2AB226EECA4}" type="sibTrans" cxnId="{FD0A0366-72DC-4CF4-B572-9D71EFD8D584}">
      <dgm:prSet/>
      <dgm:spPr/>
      <dgm:t>
        <a:bodyPr/>
        <a:lstStyle/>
        <a:p>
          <a:endParaRPr lang="en-US"/>
        </a:p>
      </dgm:t>
    </dgm:pt>
    <dgm:pt modelId="{87416E00-E72A-44D9-B44F-4B6FC632E677}">
      <dgm:prSet phldrT="[Text]"/>
      <dgm:spPr>
        <a:solidFill>
          <a:srgbClr val="002060"/>
        </a:solidFill>
      </dgm:spPr>
      <dgm:t>
        <a:bodyPr/>
        <a:lstStyle/>
        <a:p>
          <a:r>
            <a:rPr lang="en-US" dirty="0" smtClean="0"/>
            <a:t>Ops</a:t>
          </a:r>
          <a:endParaRPr lang="en-US" dirty="0"/>
        </a:p>
      </dgm:t>
    </dgm:pt>
    <dgm:pt modelId="{AB048EF3-8878-4375-83A5-5692486DDF24}" type="parTrans" cxnId="{0EA31C8B-DCF8-4E07-A722-4A22B736B828}">
      <dgm:prSet/>
      <dgm:spPr/>
      <dgm:t>
        <a:bodyPr/>
        <a:lstStyle/>
        <a:p>
          <a:endParaRPr lang="en-US"/>
        </a:p>
      </dgm:t>
    </dgm:pt>
    <dgm:pt modelId="{4DC37A5E-828F-4894-BC07-D670FAC7B1A1}" type="sibTrans" cxnId="{0EA31C8B-DCF8-4E07-A722-4A22B736B828}">
      <dgm:prSet/>
      <dgm:spPr/>
      <dgm:t>
        <a:bodyPr/>
        <a:lstStyle/>
        <a:p>
          <a:endParaRPr lang="en-US"/>
        </a:p>
      </dgm:t>
    </dgm:pt>
    <dgm:pt modelId="{680FE837-52BE-411C-9B7C-73B4DEC5E77C}">
      <dgm:prSet phldrT="[Text]"/>
      <dgm:spPr>
        <a:solidFill>
          <a:srgbClr val="002060"/>
        </a:solidFill>
      </dgm:spPr>
      <dgm:t>
        <a:bodyPr/>
        <a:lstStyle/>
        <a:p>
          <a:r>
            <a:rPr lang="en-US" dirty="0" smtClean="0"/>
            <a:t>Ops</a:t>
          </a:r>
          <a:endParaRPr lang="en-US" dirty="0"/>
        </a:p>
      </dgm:t>
    </dgm:pt>
    <dgm:pt modelId="{5EA0F968-7293-4A65-AC46-9831A44D9D92}" type="parTrans" cxnId="{98F442A7-1229-4350-A7C3-C74C7ED40745}">
      <dgm:prSet/>
      <dgm:spPr/>
      <dgm:t>
        <a:bodyPr/>
        <a:lstStyle/>
        <a:p>
          <a:endParaRPr lang="en-US"/>
        </a:p>
      </dgm:t>
    </dgm:pt>
    <dgm:pt modelId="{157BCEEA-3DC7-42A8-A33C-6B217703C78C}" type="sibTrans" cxnId="{98F442A7-1229-4350-A7C3-C74C7ED40745}">
      <dgm:prSet/>
      <dgm:spPr/>
      <dgm:t>
        <a:bodyPr/>
        <a:lstStyle/>
        <a:p>
          <a:endParaRPr lang="en-US"/>
        </a:p>
      </dgm:t>
    </dgm:pt>
    <dgm:pt modelId="{F7562C78-5732-498D-9067-CD51D4C818E9}">
      <dgm:prSet phldrT="[Text]"/>
      <dgm:spPr>
        <a:solidFill>
          <a:schemeClr val="accent1"/>
        </a:solidFill>
      </dgm:spPr>
      <dgm:t>
        <a:bodyPr/>
        <a:lstStyle/>
        <a:p>
          <a:r>
            <a:rPr lang="en-US" dirty="0" err="1" smtClean="0"/>
            <a:t>Mgr</a:t>
          </a:r>
          <a:endParaRPr lang="en-US" dirty="0"/>
        </a:p>
      </dgm:t>
    </dgm:pt>
    <dgm:pt modelId="{BC798940-C974-40B2-B0D8-9BDDA6E04A09}" type="parTrans" cxnId="{564E807C-EA64-4026-AC24-8C1D5BA77BC4}">
      <dgm:prSet/>
      <dgm:spPr/>
      <dgm:t>
        <a:bodyPr/>
        <a:lstStyle/>
        <a:p>
          <a:endParaRPr lang="en-US"/>
        </a:p>
      </dgm:t>
    </dgm:pt>
    <dgm:pt modelId="{FFEC36CC-F4A1-4CC1-8195-2A0B08A0931D}" type="sibTrans" cxnId="{564E807C-EA64-4026-AC24-8C1D5BA77BC4}">
      <dgm:prSet/>
      <dgm:spPr/>
      <dgm:t>
        <a:bodyPr/>
        <a:lstStyle/>
        <a:p>
          <a:endParaRPr lang="en-US"/>
        </a:p>
      </dgm:t>
    </dgm:pt>
    <dgm:pt modelId="{EC40DE46-156C-45AF-A5C5-15F716B0C52B}">
      <dgm:prSet phldrT="[Text]"/>
      <dgm:spPr>
        <a:solidFill>
          <a:schemeClr val="accent1"/>
        </a:solidFill>
      </dgm:spPr>
      <dgm:t>
        <a:bodyPr/>
        <a:lstStyle/>
        <a:p>
          <a:r>
            <a:rPr lang="en-US" dirty="0" smtClean="0"/>
            <a:t>Team </a:t>
          </a:r>
          <a:endParaRPr lang="en-US" dirty="0"/>
        </a:p>
      </dgm:t>
    </dgm:pt>
    <dgm:pt modelId="{1C2DCDA1-E0A8-45C0-A415-ACC8CF35A9DC}" type="parTrans" cxnId="{D7FF4158-17C6-4E72-8C53-FC8DD3DBC080}">
      <dgm:prSet/>
      <dgm:spPr/>
      <dgm:t>
        <a:bodyPr/>
        <a:lstStyle/>
        <a:p>
          <a:endParaRPr lang="en-US"/>
        </a:p>
      </dgm:t>
    </dgm:pt>
    <dgm:pt modelId="{ADC19677-095A-43A5-AD02-86CC3E35DB35}" type="sibTrans" cxnId="{D7FF4158-17C6-4E72-8C53-FC8DD3DBC080}">
      <dgm:prSet/>
      <dgm:spPr/>
      <dgm:t>
        <a:bodyPr/>
        <a:lstStyle/>
        <a:p>
          <a:endParaRPr lang="en-US"/>
        </a:p>
      </dgm:t>
    </dgm:pt>
    <dgm:pt modelId="{9F4DB3A8-9101-4B87-85F0-07112EE0797A}">
      <dgm:prSet phldrT="[Text]"/>
      <dgm:spPr>
        <a:solidFill>
          <a:schemeClr val="accent1"/>
        </a:solidFill>
      </dgm:spPr>
      <dgm:t>
        <a:bodyPr/>
        <a:lstStyle/>
        <a:p>
          <a:r>
            <a:rPr lang="en-US" dirty="0" err="1" smtClean="0"/>
            <a:t>Dev</a:t>
          </a:r>
          <a:endParaRPr lang="en-US" dirty="0"/>
        </a:p>
      </dgm:t>
    </dgm:pt>
    <dgm:pt modelId="{D40432F6-8A8E-4C86-8D0C-4249E1CD1F66}" type="parTrans" cxnId="{204271E4-7FE7-4912-896A-26B1A4996E31}">
      <dgm:prSet/>
      <dgm:spPr/>
      <dgm:t>
        <a:bodyPr/>
        <a:lstStyle/>
        <a:p>
          <a:endParaRPr lang="en-US"/>
        </a:p>
      </dgm:t>
    </dgm:pt>
    <dgm:pt modelId="{1C9EB3FC-DAA1-4A64-A2C4-D24A345B7C31}" type="sibTrans" cxnId="{204271E4-7FE7-4912-896A-26B1A4996E31}">
      <dgm:prSet/>
      <dgm:spPr/>
      <dgm:t>
        <a:bodyPr/>
        <a:lstStyle/>
        <a:p>
          <a:endParaRPr lang="en-US"/>
        </a:p>
      </dgm:t>
    </dgm:pt>
    <dgm:pt modelId="{67ACF166-0097-4159-B0D9-56CDA3294BD5}">
      <dgm:prSet phldrT="[Text]"/>
      <dgm:spPr>
        <a:solidFill>
          <a:srgbClr val="002060"/>
        </a:solidFill>
      </dgm:spPr>
      <dgm:t>
        <a:bodyPr/>
        <a:lstStyle/>
        <a:p>
          <a:r>
            <a:rPr lang="en-US" dirty="0" smtClean="0"/>
            <a:t>Ops</a:t>
          </a:r>
          <a:endParaRPr lang="en-US" dirty="0"/>
        </a:p>
      </dgm:t>
    </dgm:pt>
    <dgm:pt modelId="{4BB8CD78-3044-4218-9D2F-2547F1A590F9}" type="parTrans" cxnId="{1711BDCD-93D8-4ACB-874A-E42DCB51C60E}">
      <dgm:prSet/>
      <dgm:spPr/>
      <dgm:t>
        <a:bodyPr/>
        <a:lstStyle/>
        <a:p>
          <a:endParaRPr lang="en-US"/>
        </a:p>
      </dgm:t>
    </dgm:pt>
    <dgm:pt modelId="{764C52ED-0F1A-4F9F-A12B-7BF538755AD4}" type="sibTrans" cxnId="{1711BDCD-93D8-4ACB-874A-E42DCB51C60E}">
      <dgm:prSet/>
      <dgm:spPr/>
      <dgm:t>
        <a:bodyPr/>
        <a:lstStyle/>
        <a:p>
          <a:endParaRPr lang="en-US"/>
        </a:p>
      </dgm:t>
    </dgm:pt>
    <dgm:pt modelId="{B3AFD07A-B883-4B69-AA80-9B11A9367222}">
      <dgm:prSet phldrT="[Text]"/>
      <dgm:spPr>
        <a:solidFill>
          <a:schemeClr val="accent1"/>
        </a:solidFill>
      </dgm:spPr>
      <dgm:t>
        <a:bodyPr/>
        <a:lstStyle/>
        <a:p>
          <a:r>
            <a:rPr lang="en-US" dirty="0" err="1" smtClean="0"/>
            <a:t>Dev</a:t>
          </a:r>
          <a:endParaRPr lang="en-US" dirty="0"/>
        </a:p>
      </dgm:t>
    </dgm:pt>
    <dgm:pt modelId="{258AA060-61E8-4AFD-94CB-EA304828BD05}" type="parTrans" cxnId="{76E26E25-B616-4087-8F47-E250C6EB2DFD}">
      <dgm:prSet/>
      <dgm:spPr/>
      <dgm:t>
        <a:bodyPr/>
        <a:lstStyle/>
        <a:p>
          <a:endParaRPr lang="en-US"/>
        </a:p>
      </dgm:t>
    </dgm:pt>
    <dgm:pt modelId="{47CA13E3-1A1D-480A-A4E6-ECAB8C217E12}" type="sibTrans" cxnId="{76E26E25-B616-4087-8F47-E250C6EB2DFD}">
      <dgm:prSet/>
      <dgm:spPr/>
      <dgm:t>
        <a:bodyPr/>
        <a:lstStyle/>
        <a:p>
          <a:endParaRPr lang="en-US"/>
        </a:p>
      </dgm:t>
    </dgm:pt>
    <dgm:pt modelId="{A3327F99-A2B6-4520-A38E-D995A2A4AEFD}">
      <dgm:prSet phldrT="[Text]"/>
      <dgm:spPr>
        <a:solidFill>
          <a:srgbClr val="002060"/>
        </a:solidFill>
      </dgm:spPr>
      <dgm:t>
        <a:bodyPr/>
        <a:lstStyle/>
        <a:p>
          <a:r>
            <a:rPr lang="en-US" dirty="0" smtClean="0"/>
            <a:t>Team</a:t>
          </a:r>
          <a:endParaRPr lang="en-US" dirty="0"/>
        </a:p>
      </dgm:t>
    </dgm:pt>
    <dgm:pt modelId="{68EABFD0-AA88-4C77-8750-708B5667679F}" type="parTrans" cxnId="{9FD8A67C-1212-4C2C-8272-737DDFBF9152}">
      <dgm:prSet/>
      <dgm:spPr/>
      <dgm:t>
        <a:bodyPr/>
        <a:lstStyle/>
        <a:p>
          <a:endParaRPr lang="en-US"/>
        </a:p>
      </dgm:t>
    </dgm:pt>
    <dgm:pt modelId="{F7E2ED63-1FA3-4AC7-8FF5-F85D263C417B}" type="sibTrans" cxnId="{9FD8A67C-1212-4C2C-8272-737DDFBF9152}">
      <dgm:prSet/>
      <dgm:spPr/>
      <dgm:t>
        <a:bodyPr/>
        <a:lstStyle/>
        <a:p>
          <a:endParaRPr lang="en-US"/>
        </a:p>
      </dgm:t>
    </dgm:pt>
    <dgm:pt modelId="{3491C2FA-3963-4E6C-8DEA-FDD613579701}">
      <dgm:prSet phldrT="[Text]"/>
      <dgm:spPr>
        <a:solidFill>
          <a:srgbClr val="002060"/>
        </a:solidFill>
      </dgm:spPr>
      <dgm:t>
        <a:bodyPr/>
        <a:lstStyle/>
        <a:p>
          <a:r>
            <a:rPr lang="en-US" dirty="0" smtClean="0"/>
            <a:t>Ops</a:t>
          </a:r>
          <a:endParaRPr lang="en-US" dirty="0"/>
        </a:p>
      </dgm:t>
    </dgm:pt>
    <dgm:pt modelId="{6AD8C4AA-4EFE-45ED-99A3-ADB6CEDC2F66}" type="parTrans" cxnId="{F7F00731-8330-44D9-A96A-B54C944FF33B}">
      <dgm:prSet/>
      <dgm:spPr/>
      <dgm:t>
        <a:bodyPr/>
        <a:lstStyle/>
        <a:p>
          <a:endParaRPr lang="en-US"/>
        </a:p>
      </dgm:t>
    </dgm:pt>
    <dgm:pt modelId="{5158C885-CD3E-4492-9F27-C4FED60E900B}" type="sibTrans" cxnId="{F7F00731-8330-44D9-A96A-B54C944FF33B}">
      <dgm:prSet/>
      <dgm:spPr/>
      <dgm:t>
        <a:bodyPr/>
        <a:lstStyle/>
        <a:p>
          <a:endParaRPr lang="en-US"/>
        </a:p>
      </dgm:t>
    </dgm:pt>
    <dgm:pt modelId="{B0FC7E5D-793A-4E59-A998-2D18E4FF2A42}">
      <dgm:prSet phldrT="[Text]"/>
      <dgm:spPr>
        <a:solidFill>
          <a:schemeClr val="accent1"/>
        </a:solidFill>
      </dgm:spPr>
      <dgm:t>
        <a:bodyPr/>
        <a:lstStyle/>
        <a:p>
          <a:r>
            <a:rPr lang="en-US" dirty="0" err="1" smtClean="0"/>
            <a:t>Dev</a:t>
          </a:r>
          <a:endParaRPr lang="en-US" dirty="0"/>
        </a:p>
      </dgm:t>
    </dgm:pt>
    <dgm:pt modelId="{F9929358-4EC1-4ADB-B415-51BB03E3A956}" type="parTrans" cxnId="{FAC73950-1D73-4D16-8AA1-BF10CEC7D420}">
      <dgm:prSet/>
      <dgm:spPr/>
      <dgm:t>
        <a:bodyPr/>
        <a:lstStyle/>
        <a:p>
          <a:endParaRPr lang="en-US"/>
        </a:p>
      </dgm:t>
    </dgm:pt>
    <dgm:pt modelId="{FBF0A979-055E-430B-A112-FCDB18C3CBBB}" type="sibTrans" cxnId="{FAC73950-1D73-4D16-8AA1-BF10CEC7D420}">
      <dgm:prSet/>
      <dgm:spPr/>
      <dgm:t>
        <a:bodyPr/>
        <a:lstStyle/>
        <a:p>
          <a:endParaRPr lang="en-US"/>
        </a:p>
      </dgm:t>
    </dgm:pt>
    <dgm:pt modelId="{0B5077AA-50BE-47E4-AEA7-28DA4498ADF0}">
      <dgm:prSet phldrT="[Text]"/>
      <dgm:spPr>
        <a:solidFill>
          <a:srgbClr val="002060"/>
        </a:solidFill>
      </dgm:spPr>
      <dgm:t>
        <a:bodyPr/>
        <a:lstStyle/>
        <a:p>
          <a:r>
            <a:rPr lang="en-US" dirty="0" smtClean="0"/>
            <a:t>Ops</a:t>
          </a:r>
          <a:endParaRPr lang="en-US" dirty="0"/>
        </a:p>
      </dgm:t>
    </dgm:pt>
    <dgm:pt modelId="{F5D3BAD1-E30B-4298-876A-C1F55738FFE6}" type="parTrans" cxnId="{FCA2260E-A691-4412-BE54-8679A1C994EC}">
      <dgm:prSet/>
      <dgm:spPr/>
      <dgm:t>
        <a:bodyPr/>
        <a:lstStyle/>
        <a:p>
          <a:endParaRPr lang="en-US"/>
        </a:p>
      </dgm:t>
    </dgm:pt>
    <dgm:pt modelId="{2C1C7F88-BDEA-4CC0-BC17-9D6B471246A7}" type="sibTrans" cxnId="{FCA2260E-A691-4412-BE54-8679A1C994EC}">
      <dgm:prSet/>
      <dgm:spPr/>
      <dgm:t>
        <a:bodyPr/>
        <a:lstStyle/>
        <a:p>
          <a:endParaRPr lang="en-US"/>
        </a:p>
      </dgm:t>
    </dgm:pt>
    <dgm:pt modelId="{BF9A875E-F7AF-4587-BAF4-E21BA6A79AE8}">
      <dgm:prSet phldrT="[Text]"/>
      <dgm:spPr>
        <a:solidFill>
          <a:srgbClr val="002060"/>
        </a:solidFill>
      </dgm:spPr>
      <dgm:t>
        <a:bodyPr/>
        <a:lstStyle/>
        <a:p>
          <a:r>
            <a:rPr lang="en-US" dirty="0" err="1" smtClean="0"/>
            <a:t>Mgr</a:t>
          </a:r>
          <a:endParaRPr lang="en-US" dirty="0"/>
        </a:p>
      </dgm:t>
    </dgm:pt>
    <dgm:pt modelId="{9E3AE98A-2007-4A0A-9AB3-4AD73C414EBE}" type="parTrans" cxnId="{88E69E02-9600-44B1-85CD-29D0D5BA33A1}">
      <dgm:prSet/>
      <dgm:spPr/>
      <dgm:t>
        <a:bodyPr/>
        <a:lstStyle/>
        <a:p>
          <a:endParaRPr lang="en-US"/>
        </a:p>
      </dgm:t>
    </dgm:pt>
    <dgm:pt modelId="{92456714-B6D1-4C99-8563-64076CE95B14}" type="sibTrans" cxnId="{88E69E02-9600-44B1-85CD-29D0D5BA33A1}">
      <dgm:prSet/>
      <dgm:spPr/>
      <dgm:t>
        <a:bodyPr/>
        <a:lstStyle/>
        <a:p>
          <a:endParaRPr lang="en-US"/>
        </a:p>
      </dgm:t>
    </dgm:pt>
    <dgm:pt modelId="{D4355665-FEE1-4D89-9365-B4406109B380}">
      <dgm:prSet phldrT="[Text]"/>
      <dgm:spPr>
        <a:solidFill>
          <a:schemeClr val="accent1"/>
        </a:solidFill>
      </dgm:spPr>
      <dgm:t>
        <a:bodyPr/>
        <a:lstStyle/>
        <a:p>
          <a:r>
            <a:rPr lang="en-US" dirty="0" smtClean="0"/>
            <a:t>Team</a:t>
          </a:r>
          <a:endParaRPr lang="en-US" dirty="0"/>
        </a:p>
      </dgm:t>
    </dgm:pt>
    <dgm:pt modelId="{BACC172C-CF81-4804-A25B-E2B104EBE87E}" type="parTrans" cxnId="{C5070925-33C7-4812-B2AD-E4A0A427148F}">
      <dgm:prSet/>
      <dgm:spPr/>
      <dgm:t>
        <a:bodyPr/>
        <a:lstStyle/>
        <a:p>
          <a:endParaRPr lang="en-US"/>
        </a:p>
      </dgm:t>
    </dgm:pt>
    <dgm:pt modelId="{10E9A1E4-15FE-449C-82F2-217E814957CE}" type="sibTrans" cxnId="{C5070925-33C7-4812-B2AD-E4A0A427148F}">
      <dgm:prSet/>
      <dgm:spPr/>
      <dgm:t>
        <a:bodyPr/>
        <a:lstStyle/>
        <a:p>
          <a:endParaRPr lang="en-US"/>
        </a:p>
      </dgm:t>
    </dgm:pt>
    <dgm:pt modelId="{22DACB80-637E-4491-825E-BB3089852F24}">
      <dgm:prSet phldrT="[Text]"/>
      <dgm:spPr>
        <a:solidFill>
          <a:schemeClr val="accent1"/>
        </a:solidFill>
      </dgm:spPr>
      <dgm:t>
        <a:bodyPr/>
        <a:lstStyle/>
        <a:p>
          <a:r>
            <a:rPr lang="en-US" dirty="0" err="1" smtClean="0"/>
            <a:t>Dev</a:t>
          </a:r>
          <a:endParaRPr lang="en-US" dirty="0"/>
        </a:p>
      </dgm:t>
    </dgm:pt>
    <dgm:pt modelId="{A1E83CD2-A8DC-40D1-A9D3-F7A804BC153C}" type="parTrans" cxnId="{8A2058B9-0D11-454A-8839-AB1BA898E0FF}">
      <dgm:prSet/>
      <dgm:spPr/>
      <dgm:t>
        <a:bodyPr/>
        <a:lstStyle/>
        <a:p>
          <a:endParaRPr lang="en-US"/>
        </a:p>
      </dgm:t>
    </dgm:pt>
    <dgm:pt modelId="{4C3157EE-9736-47FC-B3DC-F0053AECC060}" type="sibTrans" cxnId="{8A2058B9-0D11-454A-8839-AB1BA898E0FF}">
      <dgm:prSet/>
      <dgm:spPr/>
      <dgm:t>
        <a:bodyPr/>
        <a:lstStyle/>
        <a:p>
          <a:endParaRPr lang="en-US"/>
        </a:p>
      </dgm:t>
    </dgm:pt>
    <dgm:pt modelId="{44D53133-5299-4CF4-933F-66E239368D22}">
      <dgm:prSet phldrT="[Text]"/>
      <dgm:spPr>
        <a:solidFill>
          <a:schemeClr val="accent1"/>
        </a:solidFill>
      </dgm:spPr>
      <dgm:t>
        <a:bodyPr/>
        <a:lstStyle/>
        <a:p>
          <a:r>
            <a:rPr lang="en-US" dirty="0" err="1" smtClean="0"/>
            <a:t>Dev</a:t>
          </a:r>
          <a:endParaRPr lang="en-US" dirty="0"/>
        </a:p>
      </dgm:t>
    </dgm:pt>
    <dgm:pt modelId="{29866FCD-5989-40E8-A892-04EA03EC4B2D}" type="parTrans" cxnId="{C0303E8A-AA73-46CE-95CB-24537CA92517}">
      <dgm:prSet/>
      <dgm:spPr/>
      <dgm:t>
        <a:bodyPr/>
        <a:lstStyle/>
        <a:p>
          <a:endParaRPr lang="en-US"/>
        </a:p>
      </dgm:t>
    </dgm:pt>
    <dgm:pt modelId="{A0BA9380-DB16-4009-AC92-8328651BC1BF}" type="sibTrans" cxnId="{C0303E8A-AA73-46CE-95CB-24537CA92517}">
      <dgm:prSet/>
      <dgm:spPr/>
      <dgm:t>
        <a:bodyPr/>
        <a:lstStyle/>
        <a:p>
          <a:endParaRPr lang="en-US"/>
        </a:p>
      </dgm:t>
    </dgm:pt>
    <dgm:pt modelId="{69F92218-DE38-474A-9B64-F23820CA5BB7}">
      <dgm:prSet phldrT="[Text]"/>
      <dgm:spPr>
        <a:solidFill>
          <a:srgbClr val="002060"/>
        </a:solidFill>
      </dgm:spPr>
      <dgm:t>
        <a:bodyPr/>
        <a:lstStyle/>
        <a:p>
          <a:r>
            <a:rPr lang="en-US" dirty="0" err="1" smtClean="0"/>
            <a:t>Dev</a:t>
          </a:r>
          <a:endParaRPr lang="en-US" dirty="0"/>
        </a:p>
      </dgm:t>
    </dgm:pt>
    <dgm:pt modelId="{105BEDFE-B886-4C92-9F9E-CEA5F802CE84}" type="parTrans" cxnId="{A61272E4-9E3A-4057-A8F5-B72CA0530F1B}">
      <dgm:prSet/>
      <dgm:spPr/>
      <dgm:t>
        <a:bodyPr/>
        <a:lstStyle/>
        <a:p>
          <a:endParaRPr lang="en-US"/>
        </a:p>
      </dgm:t>
    </dgm:pt>
    <dgm:pt modelId="{AB3A91A4-3B30-4709-98A5-20ECF498128C}" type="sibTrans" cxnId="{A61272E4-9E3A-4057-A8F5-B72CA0530F1B}">
      <dgm:prSet/>
      <dgm:spPr/>
      <dgm:t>
        <a:bodyPr/>
        <a:lstStyle/>
        <a:p>
          <a:endParaRPr lang="en-US"/>
        </a:p>
      </dgm:t>
    </dgm:pt>
    <dgm:pt modelId="{F76E6BED-F625-40C9-9C4F-C456EC747D1B}">
      <dgm:prSet phldrT="[Text]"/>
      <dgm:spPr>
        <a:solidFill>
          <a:srgbClr val="002060"/>
        </a:solidFill>
      </dgm:spPr>
      <dgm:t>
        <a:bodyPr/>
        <a:lstStyle/>
        <a:p>
          <a:r>
            <a:rPr lang="en-US" dirty="0" smtClean="0"/>
            <a:t>Team</a:t>
          </a:r>
          <a:endParaRPr lang="en-US" dirty="0"/>
        </a:p>
      </dgm:t>
    </dgm:pt>
    <dgm:pt modelId="{C58EBC66-8D6D-416A-8041-8CD2F851E6F7}" type="parTrans" cxnId="{14247E5C-3B88-4C38-ADB7-786EDD79753C}">
      <dgm:prSet/>
      <dgm:spPr/>
      <dgm:t>
        <a:bodyPr/>
        <a:lstStyle/>
        <a:p>
          <a:endParaRPr lang="en-US"/>
        </a:p>
      </dgm:t>
    </dgm:pt>
    <dgm:pt modelId="{0D7CF48D-4E4F-470A-90E0-CC28C3C83E1B}" type="sibTrans" cxnId="{14247E5C-3B88-4C38-ADB7-786EDD79753C}">
      <dgm:prSet/>
      <dgm:spPr/>
      <dgm:t>
        <a:bodyPr/>
        <a:lstStyle/>
        <a:p>
          <a:endParaRPr lang="en-US"/>
        </a:p>
      </dgm:t>
    </dgm:pt>
    <dgm:pt modelId="{9426E90B-04C0-494A-8BED-9BBAFE2AC218}">
      <dgm:prSet phldrT="[Text]"/>
      <dgm:spPr>
        <a:solidFill>
          <a:srgbClr val="002060"/>
        </a:solidFill>
      </dgm:spPr>
      <dgm:t>
        <a:bodyPr/>
        <a:lstStyle/>
        <a:p>
          <a:r>
            <a:rPr lang="en-US" dirty="0" smtClean="0"/>
            <a:t>Ops</a:t>
          </a:r>
          <a:endParaRPr lang="en-US" dirty="0"/>
        </a:p>
      </dgm:t>
    </dgm:pt>
    <dgm:pt modelId="{E20C051A-F825-4A54-93E8-5795DAC8A7D7}" type="parTrans" cxnId="{53F160A0-0E21-44D1-AC6C-8C7CA48B6634}">
      <dgm:prSet/>
      <dgm:spPr/>
      <dgm:t>
        <a:bodyPr/>
        <a:lstStyle/>
        <a:p>
          <a:endParaRPr lang="en-US"/>
        </a:p>
      </dgm:t>
    </dgm:pt>
    <dgm:pt modelId="{C54EECEC-4AEE-4F49-BD4F-AD87461AD2D4}" type="sibTrans" cxnId="{53F160A0-0E21-44D1-AC6C-8C7CA48B6634}">
      <dgm:prSet/>
      <dgm:spPr/>
      <dgm:t>
        <a:bodyPr/>
        <a:lstStyle/>
        <a:p>
          <a:endParaRPr lang="en-US"/>
        </a:p>
      </dgm:t>
    </dgm:pt>
    <dgm:pt modelId="{E8233A7C-8E55-4B10-99D5-8801F6B4D02C}">
      <dgm:prSet phldrT="[Text]"/>
      <dgm:spPr>
        <a:solidFill>
          <a:srgbClr val="002060"/>
        </a:solidFill>
      </dgm:spPr>
      <dgm:t>
        <a:bodyPr/>
        <a:lstStyle/>
        <a:p>
          <a:r>
            <a:rPr lang="en-US" dirty="0" smtClean="0"/>
            <a:t>Ops</a:t>
          </a:r>
          <a:endParaRPr lang="en-US" dirty="0"/>
        </a:p>
      </dgm:t>
    </dgm:pt>
    <dgm:pt modelId="{EE6B3F8D-3C1B-4702-A72B-BBBB768E609A}" type="parTrans" cxnId="{8E467386-6F81-4F2C-80EF-DE8A99C13BBE}">
      <dgm:prSet/>
      <dgm:spPr/>
      <dgm:t>
        <a:bodyPr/>
        <a:lstStyle/>
        <a:p>
          <a:endParaRPr lang="en-US"/>
        </a:p>
      </dgm:t>
    </dgm:pt>
    <dgm:pt modelId="{2B502DDD-4260-47AE-A114-C8BE890691F5}" type="sibTrans" cxnId="{8E467386-6F81-4F2C-80EF-DE8A99C13BBE}">
      <dgm:prSet/>
      <dgm:spPr/>
      <dgm:t>
        <a:bodyPr/>
        <a:lstStyle/>
        <a:p>
          <a:endParaRPr lang="en-US"/>
        </a:p>
      </dgm:t>
    </dgm:pt>
    <dgm:pt modelId="{B5942455-92F1-4848-AD48-A330D3A2E0C1}">
      <dgm:prSet phldrT="[Text]"/>
      <dgm:spPr>
        <a:solidFill>
          <a:schemeClr val="accent1"/>
        </a:solidFill>
      </dgm:spPr>
      <dgm:t>
        <a:bodyPr/>
        <a:lstStyle/>
        <a:p>
          <a:r>
            <a:rPr lang="en-US" dirty="0" err="1" smtClean="0"/>
            <a:t>Dev</a:t>
          </a:r>
          <a:endParaRPr lang="en-US" dirty="0"/>
        </a:p>
      </dgm:t>
    </dgm:pt>
    <dgm:pt modelId="{BB727031-93B2-4309-BA89-2784E0C2DF9A}" type="parTrans" cxnId="{01A82BDA-EEAB-4EB6-86F2-A94C3A9DD91D}">
      <dgm:prSet/>
      <dgm:spPr/>
      <dgm:t>
        <a:bodyPr/>
        <a:lstStyle/>
        <a:p>
          <a:endParaRPr lang="en-US"/>
        </a:p>
      </dgm:t>
    </dgm:pt>
    <dgm:pt modelId="{50D05AB3-6053-4576-B5D0-615B20AC5D97}" type="sibTrans" cxnId="{01A82BDA-EEAB-4EB6-86F2-A94C3A9DD91D}">
      <dgm:prSet/>
      <dgm:spPr/>
      <dgm:t>
        <a:bodyPr/>
        <a:lstStyle/>
        <a:p>
          <a:endParaRPr lang="en-US"/>
        </a:p>
      </dgm:t>
    </dgm:pt>
    <dgm:pt modelId="{87464390-43E1-4367-A285-BAA97F0B2F8F}" type="pres">
      <dgm:prSet presAssocID="{8F46E06E-7DBA-437C-86B1-9DDD6EFA9F63}" presName="hierChild1" presStyleCnt="0">
        <dgm:presLayoutVars>
          <dgm:orgChart val="1"/>
          <dgm:chPref val="1"/>
          <dgm:dir/>
          <dgm:animOne val="branch"/>
          <dgm:animLvl val="lvl"/>
          <dgm:resizeHandles/>
        </dgm:presLayoutVars>
      </dgm:prSet>
      <dgm:spPr/>
      <dgm:t>
        <a:bodyPr/>
        <a:lstStyle/>
        <a:p>
          <a:endParaRPr lang="en-US"/>
        </a:p>
      </dgm:t>
    </dgm:pt>
    <dgm:pt modelId="{04EBE2F5-72DB-4351-9F3B-38484B883C36}" type="pres">
      <dgm:prSet presAssocID="{9E98839A-B4CE-440B-B378-0C46EB2C62FE}" presName="hierRoot1" presStyleCnt="0">
        <dgm:presLayoutVars>
          <dgm:hierBranch val="init"/>
        </dgm:presLayoutVars>
      </dgm:prSet>
      <dgm:spPr/>
    </dgm:pt>
    <dgm:pt modelId="{A3C53DC4-15A3-4B84-8C9E-F952469C1465}" type="pres">
      <dgm:prSet presAssocID="{9E98839A-B4CE-440B-B378-0C46EB2C62FE}" presName="rootComposite1" presStyleCnt="0"/>
      <dgm:spPr/>
    </dgm:pt>
    <dgm:pt modelId="{DDF37A73-5C45-4EE2-A355-193A73931BD8}" type="pres">
      <dgm:prSet presAssocID="{9E98839A-B4CE-440B-B378-0C46EB2C62FE}" presName="rootText1" presStyleLbl="node0" presStyleIdx="0" presStyleCnt="1">
        <dgm:presLayoutVars>
          <dgm:chPref val="3"/>
        </dgm:presLayoutVars>
      </dgm:prSet>
      <dgm:spPr/>
      <dgm:t>
        <a:bodyPr/>
        <a:lstStyle/>
        <a:p>
          <a:endParaRPr lang="en-US"/>
        </a:p>
      </dgm:t>
    </dgm:pt>
    <dgm:pt modelId="{182F3C0B-A012-4D13-AFF7-184AF28D0FFA}" type="pres">
      <dgm:prSet presAssocID="{9E98839A-B4CE-440B-B378-0C46EB2C62FE}" presName="rootConnector1" presStyleLbl="node1" presStyleIdx="0" presStyleCnt="0"/>
      <dgm:spPr/>
      <dgm:t>
        <a:bodyPr/>
        <a:lstStyle/>
        <a:p>
          <a:endParaRPr lang="en-US"/>
        </a:p>
      </dgm:t>
    </dgm:pt>
    <dgm:pt modelId="{D5E57FA9-A564-451A-BDFC-2C407FF771EA}" type="pres">
      <dgm:prSet presAssocID="{9E98839A-B4CE-440B-B378-0C46EB2C62FE}" presName="hierChild2" presStyleCnt="0"/>
      <dgm:spPr/>
    </dgm:pt>
    <dgm:pt modelId="{8F2902ED-78DE-404F-B3AC-26CB7246FCA6}" type="pres">
      <dgm:prSet presAssocID="{CECF7346-E2F3-43CA-8A7B-DAE4F2D46EAF}" presName="Name37" presStyleLbl="parChTrans1D2" presStyleIdx="0" presStyleCnt="4"/>
      <dgm:spPr/>
      <dgm:t>
        <a:bodyPr/>
        <a:lstStyle/>
        <a:p>
          <a:endParaRPr lang="en-US"/>
        </a:p>
      </dgm:t>
    </dgm:pt>
    <dgm:pt modelId="{ED41A9BD-389C-42F3-B07F-80F0AF2B25B7}" type="pres">
      <dgm:prSet presAssocID="{DA8A4FFF-1508-4ADC-B35D-C55B25E079CF}" presName="hierRoot2" presStyleCnt="0">
        <dgm:presLayoutVars>
          <dgm:hierBranch val="init"/>
        </dgm:presLayoutVars>
      </dgm:prSet>
      <dgm:spPr/>
    </dgm:pt>
    <dgm:pt modelId="{92890F59-9834-4509-940E-2C11C10B4EF2}" type="pres">
      <dgm:prSet presAssocID="{DA8A4FFF-1508-4ADC-B35D-C55B25E079CF}" presName="rootComposite" presStyleCnt="0"/>
      <dgm:spPr/>
    </dgm:pt>
    <dgm:pt modelId="{6C6F750B-1474-499C-B586-D333DB552BFB}" type="pres">
      <dgm:prSet presAssocID="{DA8A4FFF-1508-4ADC-B35D-C55B25E079CF}" presName="rootText" presStyleLbl="node2" presStyleIdx="0" presStyleCnt="4">
        <dgm:presLayoutVars>
          <dgm:chPref val="3"/>
        </dgm:presLayoutVars>
      </dgm:prSet>
      <dgm:spPr/>
      <dgm:t>
        <a:bodyPr/>
        <a:lstStyle/>
        <a:p>
          <a:endParaRPr lang="en-US"/>
        </a:p>
      </dgm:t>
    </dgm:pt>
    <dgm:pt modelId="{F825763A-9A54-4CF4-A5CF-CE85C7E702DA}" type="pres">
      <dgm:prSet presAssocID="{DA8A4FFF-1508-4ADC-B35D-C55B25E079CF}" presName="rootConnector" presStyleLbl="node2" presStyleIdx="0" presStyleCnt="4"/>
      <dgm:spPr/>
      <dgm:t>
        <a:bodyPr/>
        <a:lstStyle/>
        <a:p>
          <a:endParaRPr lang="en-US"/>
        </a:p>
      </dgm:t>
    </dgm:pt>
    <dgm:pt modelId="{9271A986-5258-4F3C-A13F-BD29631B69FF}" type="pres">
      <dgm:prSet presAssocID="{DA8A4FFF-1508-4ADC-B35D-C55B25E079CF}" presName="hierChild4" presStyleCnt="0"/>
      <dgm:spPr/>
    </dgm:pt>
    <dgm:pt modelId="{53AF7214-6ECA-49BA-B765-EC6F2D915C58}" type="pres">
      <dgm:prSet presAssocID="{9F553EE0-C60A-458C-A598-41795E0AC91E}" presName="Name37" presStyleLbl="parChTrans1D3" presStyleIdx="0" presStyleCnt="8"/>
      <dgm:spPr/>
      <dgm:t>
        <a:bodyPr/>
        <a:lstStyle/>
        <a:p>
          <a:endParaRPr lang="en-US"/>
        </a:p>
      </dgm:t>
    </dgm:pt>
    <dgm:pt modelId="{81F008E6-C50C-40CB-A6B9-215DE8FB4C24}" type="pres">
      <dgm:prSet presAssocID="{F309C3E1-9B2B-4777-83F0-A0AAABB5E5DF}" presName="hierRoot2" presStyleCnt="0">
        <dgm:presLayoutVars>
          <dgm:hierBranch val="init"/>
        </dgm:presLayoutVars>
      </dgm:prSet>
      <dgm:spPr/>
    </dgm:pt>
    <dgm:pt modelId="{EF51AB8E-FF90-4975-AB6E-0B8968A5D97C}" type="pres">
      <dgm:prSet presAssocID="{F309C3E1-9B2B-4777-83F0-A0AAABB5E5DF}" presName="rootComposite" presStyleCnt="0"/>
      <dgm:spPr/>
    </dgm:pt>
    <dgm:pt modelId="{2CF3CBE4-8B43-47B0-9D1F-78C5EDCC60F1}" type="pres">
      <dgm:prSet presAssocID="{F309C3E1-9B2B-4777-83F0-A0AAABB5E5DF}" presName="rootText" presStyleLbl="node3" presStyleIdx="0" presStyleCnt="8">
        <dgm:presLayoutVars>
          <dgm:chPref val="3"/>
        </dgm:presLayoutVars>
      </dgm:prSet>
      <dgm:spPr/>
      <dgm:t>
        <a:bodyPr/>
        <a:lstStyle/>
        <a:p>
          <a:endParaRPr lang="en-US"/>
        </a:p>
      </dgm:t>
    </dgm:pt>
    <dgm:pt modelId="{FD1060C7-E80C-4C28-8CC8-F07E42F8D2A3}" type="pres">
      <dgm:prSet presAssocID="{F309C3E1-9B2B-4777-83F0-A0AAABB5E5DF}" presName="rootConnector" presStyleLbl="node3" presStyleIdx="0" presStyleCnt="8"/>
      <dgm:spPr/>
      <dgm:t>
        <a:bodyPr/>
        <a:lstStyle/>
        <a:p>
          <a:endParaRPr lang="en-US"/>
        </a:p>
      </dgm:t>
    </dgm:pt>
    <dgm:pt modelId="{7EAA2432-7560-46B6-87AF-8F7E66C53F62}" type="pres">
      <dgm:prSet presAssocID="{F309C3E1-9B2B-4777-83F0-A0AAABB5E5DF}" presName="hierChild4" presStyleCnt="0"/>
      <dgm:spPr/>
    </dgm:pt>
    <dgm:pt modelId="{D93C4DEE-F80D-4DB5-BE45-7F6F314EE000}" type="pres">
      <dgm:prSet presAssocID="{547BFA3E-F099-4075-A1BB-524B423BB06F}" presName="Name37" presStyleLbl="parChTrans1D4" presStyleIdx="0" presStyleCnt="24"/>
      <dgm:spPr/>
      <dgm:t>
        <a:bodyPr/>
        <a:lstStyle/>
        <a:p>
          <a:endParaRPr lang="en-US"/>
        </a:p>
      </dgm:t>
    </dgm:pt>
    <dgm:pt modelId="{0F4E65D3-A4A0-46B1-9948-C173B0914EAE}" type="pres">
      <dgm:prSet presAssocID="{329E2867-F973-4AFB-A9E8-351056ED4C62}" presName="hierRoot2" presStyleCnt="0">
        <dgm:presLayoutVars>
          <dgm:hierBranch val="init"/>
        </dgm:presLayoutVars>
      </dgm:prSet>
      <dgm:spPr/>
    </dgm:pt>
    <dgm:pt modelId="{A0D872C1-C055-47FA-BE9B-85261F4733BF}" type="pres">
      <dgm:prSet presAssocID="{329E2867-F973-4AFB-A9E8-351056ED4C62}" presName="rootComposite" presStyleCnt="0"/>
      <dgm:spPr/>
    </dgm:pt>
    <dgm:pt modelId="{B1AE5F97-2F24-4001-9EA2-9CC7C08DED59}" type="pres">
      <dgm:prSet presAssocID="{329E2867-F973-4AFB-A9E8-351056ED4C62}" presName="rootText" presStyleLbl="node4" presStyleIdx="0" presStyleCnt="24">
        <dgm:presLayoutVars>
          <dgm:chPref val="3"/>
        </dgm:presLayoutVars>
      </dgm:prSet>
      <dgm:spPr/>
      <dgm:t>
        <a:bodyPr/>
        <a:lstStyle/>
        <a:p>
          <a:endParaRPr lang="en-US"/>
        </a:p>
      </dgm:t>
    </dgm:pt>
    <dgm:pt modelId="{35CD00B5-A93E-4C46-8309-F845633D74E9}" type="pres">
      <dgm:prSet presAssocID="{329E2867-F973-4AFB-A9E8-351056ED4C62}" presName="rootConnector" presStyleLbl="node4" presStyleIdx="0" presStyleCnt="24"/>
      <dgm:spPr/>
      <dgm:t>
        <a:bodyPr/>
        <a:lstStyle/>
        <a:p>
          <a:endParaRPr lang="en-US"/>
        </a:p>
      </dgm:t>
    </dgm:pt>
    <dgm:pt modelId="{C844CC0E-6F4D-428D-AACC-363556918837}" type="pres">
      <dgm:prSet presAssocID="{329E2867-F973-4AFB-A9E8-351056ED4C62}" presName="hierChild4" presStyleCnt="0"/>
      <dgm:spPr/>
    </dgm:pt>
    <dgm:pt modelId="{5FDABF8A-586C-427A-9E16-13BB8D3E187D}" type="pres">
      <dgm:prSet presAssocID="{329E2867-F973-4AFB-A9E8-351056ED4C62}" presName="hierChild5" presStyleCnt="0"/>
      <dgm:spPr/>
    </dgm:pt>
    <dgm:pt modelId="{9FD7400D-62EE-4D02-A176-87A9379F85DE}" type="pres">
      <dgm:prSet presAssocID="{FC98B6FE-021E-42E1-9BDE-BCA622EF950C}" presName="Name37" presStyleLbl="parChTrans1D4" presStyleIdx="1" presStyleCnt="24"/>
      <dgm:spPr/>
      <dgm:t>
        <a:bodyPr/>
        <a:lstStyle/>
        <a:p>
          <a:endParaRPr lang="en-US"/>
        </a:p>
      </dgm:t>
    </dgm:pt>
    <dgm:pt modelId="{0B4BC3E8-61C9-4E62-BC2D-2CA755C885B4}" type="pres">
      <dgm:prSet presAssocID="{10279FEB-D628-4669-8F74-AC69B3B2142F}" presName="hierRoot2" presStyleCnt="0">
        <dgm:presLayoutVars>
          <dgm:hierBranch val="init"/>
        </dgm:presLayoutVars>
      </dgm:prSet>
      <dgm:spPr/>
    </dgm:pt>
    <dgm:pt modelId="{AD983D4A-AEC2-4DD5-A544-B989B89B82C5}" type="pres">
      <dgm:prSet presAssocID="{10279FEB-D628-4669-8F74-AC69B3B2142F}" presName="rootComposite" presStyleCnt="0"/>
      <dgm:spPr/>
    </dgm:pt>
    <dgm:pt modelId="{A93EE50E-B7A7-4BD6-B8FD-EA4A8D82C28C}" type="pres">
      <dgm:prSet presAssocID="{10279FEB-D628-4669-8F74-AC69B3B2142F}" presName="rootText" presStyleLbl="node4" presStyleIdx="1" presStyleCnt="24">
        <dgm:presLayoutVars>
          <dgm:chPref val="3"/>
        </dgm:presLayoutVars>
      </dgm:prSet>
      <dgm:spPr/>
      <dgm:t>
        <a:bodyPr/>
        <a:lstStyle/>
        <a:p>
          <a:endParaRPr lang="en-US"/>
        </a:p>
      </dgm:t>
    </dgm:pt>
    <dgm:pt modelId="{31FB6117-41F5-4514-9CE6-47BF77083AE0}" type="pres">
      <dgm:prSet presAssocID="{10279FEB-D628-4669-8F74-AC69B3B2142F}" presName="rootConnector" presStyleLbl="node4" presStyleIdx="1" presStyleCnt="24"/>
      <dgm:spPr/>
      <dgm:t>
        <a:bodyPr/>
        <a:lstStyle/>
        <a:p>
          <a:endParaRPr lang="en-US"/>
        </a:p>
      </dgm:t>
    </dgm:pt>
    <dgm:pt modelId="{C666528D-5ED1-4C30-987B-83719131A357}" type="pres">
      <dgm:prSet presAssocID="{10279FEB-D628-4669-8F74-AC69B3B2142F}" presName="hierChild4" presStyleCnt="0"/>
      <dgm:spPr/>
    </dgm:pt>
    <dgm:pt modelId="{06698939-10B5-4AA7-94F3-9823055C000D}" type="pres">
      <dgm:prSet presAssocID="{10279FEB-D628-4669-8F74-AC69B3B2142F}" presName="hierChild5" presStyleCnt="0"/>
      <dgm:spPr/>
    </dgm:pt>
    <dgm:pt modelId="{50A05628-992E-4D93-9C2B-062742CC8E91}" type="pres">
      <dgm:prSet presAssocID="{F30AA456-533B-4AED-A158-5A22EB0F7A8E}" presName="Name37" presStyleLbl="parChTrans1D4" presStyleIdx="2" presStyleCnt="24"/>
      <dgm:spPr/>
      <dgm:t>
        <a:bodyPr/>
        <a:lstStyle/>
        <a:p>
          <a:endParaRPr lang="en-US"/>
        </a:p>
      </dgm:t>
    </dgm:pt>
    <dgm:pt modelId="{1A7A3D88-5037-42CA-B75C-B57507173C30}" type="pres">
      <dgm:prSet presAssocID="{A6707684-53A8-4306-B59F-1CF87925194C}" presName="hierRoot2" presStyleCnt="0">
        <dgm:presLayoutVars>
          <dgm:hierBranch val="init"/>
        </dgm:presLayoutVars>
      </dgm:prSet>
      <dgm:spPr/>
    </dgm:pt>
    <dgm:pt modelId="{EDDB78AF-2BC7-4115-8FAE-D3407F94ED00}" type="pres">
      <dgm:prSet presAssocID="{A6707684-53A8-4306-B59F-1CF87925194C}" presName="rootComposite" presStyleCnt="0"/>
      <dgm:spPr/>
    </dgm:pt>
    <dgm:pt modelId="{B87B4577-C682-4AA2-A0E3-CE2B935FEC73}" type="pres">
      <dgm:prSet presAssocID="{A6707684-53A8-4306-B59F-1CF87925194C}" presName="rootText" presStyleLbl="node4" presStyleIdx="2" presStyleCnt="24">
        <dgm:presLayoutVars>
          <dgm:chPref val="3"/>
        </dgm:presLayoutVars>
      </dgm:prSet>
      <dgm:spPr/>
      <dgm:t>
        <a:bodyPr/>
        <a:lstStyle/>
        <a:p>
          <a:endParaRPr lang="en-US"/>
        </a:p>
      </dgm:t>
    </dgm:pt>
    <dgm:pt modelId="{BA5049E6-4B70-46FD-A33E-2B0141533E26}" type="pres">
      <dgm:prSet presAssocID="{A6707684-53A8-4306-B59F-1CF87925194C}" presName="rootConnector" presStyleLbl="node4" presStyleIdx="2" presStyleCnt="24"/>
      <dgm:spPr/>
      <dgm:t>
        <a:bodyPr/>
        <a:lstStyle/>
        <a:p>
          <a:endParaRPr lang="en-US"/>
        </a:p>
      </dgm:t>
    </dgm:pt>
    <dgm:pt modelId="{F26DFFAA-4C84-4180-82E6-049047D28A98}" type="pres">
      <dgm:prSet presAssocID="{A6707684-53A8-4306-B59F-1CF87925194C}" presName="hierChild4" presStyleCnt="0"/>
      <dgm:spPr/>
    </dgm:pt>
    <dgm:pt modelId="{FC351C36-9B57-420C-A56B-83066C656A46}" type="pres">
      <dgm:prSet presAssocID="{A6707684-53A8-4306-B59F-1CF87925194C}" presName="hierChild5" presStyleCnt="0"/>
      <dgm:spPr/>
    </dgm:pt>
    <dgm:pt modelId="{B34B5A5E-5100-405E-B833-2E8A92AA27A2}" type="pres">
      <dgm:prSet presAssocID="{F309C3E1-9B2B-4777-83F0-A0AAABB5E5DF}" presName="hierChild5" presStyleCnt="0"/>
      <dgm:spPr/>
    </dgm:pt>
    <dgm:pt modelId="{13A32715-BDC4-410C-B808-6A3987C5BE17}" type="pres">
      <dgm:prSet presAssocID="{536333E9-D5FD-4FC9-9E8C-8B84C784B889}" presName="Name37" presStyleLbl="parChTrans1D3" presStyleIdx="1" presStyleCnt="8"/>
      <dgm:spPr/>
      <dgm:t>
        <a:bodyPr/>
        <a:lstStyle/>
        <a:p>
          <a:endParaRPr lang="en-US"/>
        </a:p>
      </dgm:t>
    </dgm:pt>
    <dgm:pt modelId="{64C10226-4778-40D1-89FE-FC949F6D4017}" type="pres">
      <dgm:prSet presAssocID="{76BACCD4-312D-48D4-87C1-897E6DC90E0D}" presName="hierRoot2" presStyleCnt="0">
        <dgm:presLayoutVars>
          <dgm:hierBranch val="init"/>
        </dgm:presLayoutVars>
      </dgm:prSet>
      <dgm:spPr/>
    </dgm:pt>
    <dgm:pt modelId="{00E1F29F-076D-4F4E-8DC6-8522D7785B26}" type="pres">
      <dgm:prSet presAssocID="{76BACCD4-312D-48D4-87C1-897E6DC90E0D}" presName="rootComposite" presStyleCnt="0"/>
      <dgm:spPr/>
    </dgm:pt>
    <dgm:pt modelId="{172A4AFA-FE52-4D2A-8DD3-9373FEE78E2E}" type="pres">
      <dgm:prSet presAssocID="{76BACCD4-312D-48D4-87C1-897E6DC90E0D}" presName="rootText" presStyleLbl="node3" presStyleIdx="1" presStyleCnt="8">
        <dgm:presLayoutVars>
          <dgm:chPref val="3"/>
        </dgm:presLayoutVars>
      </dgm:prSet>
      <dgm:spPr/>
      <dgm:t>
        <a:bodyPr/>
        <a:lstStyle/>
        <a:p>
          <a:endParaRPr lang="en-US"/>
        </a:p>
      </dgm:t>
    </dgm:pt>
    <dgm:pt modelId="{8440A5C8-AA2D-425A-ADFC-4053C56CB555}" type="pres">
      <dgm:prSet presAssocID="{76BACCD4-312D-48D4-87C1-897E6DC90E0D}" presName="rootConnector" presStyleLbl="node3" presStyleIdx="1" presStyleCnt="8"/>
      <dgm:spPr/>
      <dgm:t>
        <a:bodyPr/>
        <a:lstStyle/>
        <a:p>
          <a:endParaRPr lang="en-US"/>
        </a:p>
      </dgm:t>
    </dgm:pt>
    <dgm:pt modelId="{9F4A915A-BDE6-4344-BDD7-79F86802494C}" type="pres">
      <dgm:prSet presAssocID="{76BACCD4-312D-48D4-87C1-897E6DC90E0D}" presName="hierChild4" presStyleCnt="0"/>
      <dgm:spPr/>
    </dgm:pt>
    <dgm:pt modelId="{01FBD03A-5D12-4B52-96AE-989FA6BDC6D1}" type="pres">
      <dgm:prSet presAssocID="{6EA55AA2-EBEF-445C-B2D3-FE67C83C975C}" presName="Name37" presStyleLbl="parChTrans1D4" presStyleIdx="3" presStyleCnt="24"/>
      <dgm:spPr/>
      <dgm:t>
        <a:bodyPr/>
        <a:lstStyle/>
        <a:p>
          <a:endParaRPr lang="en-US"/>
        </a:p>
      </dgm:t>
    </dgm:pt>
    <dgm:pt modelId="{529BD3AC-CD0F-4220-836D-17449C84E967}" type="pres">
      <dgm:prSet presAssocID="{DEEB0A44-7A55-483E-BCFE-017847C496A3}" presName="hierRoot2" presStyleCnt="0">
        <dgm:presLayoutVars>
          <dgm:hierBranch val="init"/>
        </dgm:presLayoutVars>
      </dgm:prSet>
      <dgm:spPr/>
    </dgm:pt>
    <dgm:pt modelId="{F0E6FA0C-45AB-4C33-8D05-086623ED914C}" type="pres">
      <dgm:prSet presAssocID="{DEEB0A44-7A55-483E-BCFE-017847C496A3}" presName="rootComposite" presStyleCnt="0"/>
      <dgm:spPr/>
    </dgm:pt>
    <dgm:pt modelId="{59A604F3-AF4A-49BC-988E-0A23E21F1DFE}" type="pres">
      <dgm:prSet presAssocID="{DEEB0A44-7A55-483E-BCFE-017847C496A3}" presName="rootText" presStyleLbl="node4" presStyleIdx="3" presStyleCnt="24">
        <dgm:presLayoutVars>
          <dgm:chPref val="3"/>
        </dgm:presLayoutVars>
      </dgm:prSet>
      <dgm:spPr/>
      <dgm:t>
        <a:bodyPr/>
        <a:lstStyle/>
        <a:p>
          <a:endParaRPr lang="en-US"/>
        </a:p>
      </dgm:t>
    </dgm:pt>
    <dgm:pt modelId="{C66DAA01-C34D-4F38-AE47-5A1FBDC7C9C5}" type="pres">
      <dgm:prSet presAssocID="{DEEB0A44-7A55-483E-BCFE-017847C496A3}" presName="rootConnector" presStyleLbl="node4" presStyleIdx="3" presStyleCnt="24"/>
      <dgm:spPr/>
      <dgm:t>
        <a:bodyPr/>
        <a:lstStyle/>
        <a:p>
          <a:endParaRPr lang="en-US"/>
        </a:p>
      </dgm:t>
    </dgm:pt>
    <dgm:pt modelId="{767EDF55-C3AE-4580-A44D-B9FCAF4F5B8E}" type="pres">
      <dgm:prSet presAssocID="{DEEB0A44-7A55-483E-BCFE-017847C496A3}" presName="hierChild4" presStyleCnt="0"/>
      <dgm:spPr/>
    </dgm:pt>
    <dgm:pt modelId="{CBCA2F10-F780-437B-828E-E918A8972A6E}" type="pres">
      <dgm:prSet presAssocID="{DEEB0A44-7A55-483E-BCFE-017847C496A3}" presName="hierChild5" presStyleCnt="0"/>
      <dgm:spPr/>
    </dgm:pt>
    <dgm:pt modelId="{611CB5C5-1BDA-46B6-A882-F2A294A136C2}" type="pres">
      <dgm:prSet presAssocID="{AB048EF3-8878-4375-83A5-5692486DDF24}" presName="Name37" presStyleLbl="parChTrans1D4" presStyleIdx="4" presStyleCnt="24"/>
      <dgm:spPr/>
      <dgm:t>
        <a:bodyPr/>
        <a:lstStyle/>
        <a:p>
          <a:endParaRPr lang="en-US"/>
        </a:p>
      </dgm:t>
    </dgm:pt>
    <dgm:pt modelId="{CACD98E9-2A46-49D2-A06F-6D81C9202DF6}" type="pres">
      <dgm:prSet presAssocID="{87416E00-E72A-44D9-B44F-4B6FC632E677}" presName="hierRoot2" presStyleCnt="0">
        <dgm:presLayoutVars>
          <dgm:hierBranch val="init"/>
        </dgm:presLayoutVars>
      </dgm:prSet>
      <dgm:spPr/>
    </dgm:pt>
    <dgm:pt modelId="{854EE27B-93A5-4F30-9280-815886993AA7}" type="pres">
      <dgm:prSet presAssocID="{87416E00-E72A-44D9-B44F-4B6FC632E677}" presName="rootComposite" presStyleCnt="0"/>
      <dgm:spPr/>
    </dgm:pt>
    <dgm:pt modelId="{40092A04-8FC5-4EDD-BEFE-B177763DD68E}" type="pres">
      <dgm:prSet presAssocID="{87416E00-E72A-44D9-B44F-4B6FC632E677}" presName="rootText" presStyleLbl="node4" presStyleIdx="4" presStyleCnt="24">
        <dgm:presLayoutVars>
          <dgm:chPref val="3"/>
        </dgm:presLayoutVars>
      </dgm:prSet>
      <dgm:spPr/>
      <dgm:t>
        <a:bodyPr/>
        <a:lstStyle/>
        <a:p>
          <a:endParaRPr lang="en-US"/>
        </a:p>
      </dgm:t>
    </dgm:pt>
    <dgm:pt modelId="{3CD995CB-5E0B-421A-8B49-08CC63BC1EA0}" type="pres">
      <dgm:prSet presAssocID="{87416E00-E72A-44D9-B44F-4B6FC632E677}" presName="rootConnector" presStyleLbl="node4" presStyleIdx="4" presStyleCnt="24"/>
      <dgm:spPr/>
      <dgm:t>
        <a:bodyPr/>
        <a:lstStyle/>
        <a:p>
          <a:endParaRPr lang="en-US"/>
        </a:p>
      </dgm:t>
    </dgm:pt>
    <dgm:pt modelId="{7FA968CB-C2FC-48EC-885D-1DD175434DE2}" type="pres">
      <dgm:prSet presAssocID="{87416E00-E72A-44D9-B44F-4B6FC632E677}" presName="hierChild4" presStyleCnt="0"/>
      <dgm:spPr/>
    </dgm:pt>
    <dgm:pt modelId="{C6EF2EDD-67FD-4AF2-9F87-287FFD2019F5}" type="pres">
      <dgm:prSet presAssocID="{87416E00-E72A-44D9-B44F-4B6FC632E677}" presName="hierChild5" presStyleCnt="0"/>
      <dgm:spPr/>
    </dgm:pt>
    <dgm:pt modelId="{3445BEFB-63D9-4FEF-97C9-1BBE5D7E722B}" type="pres">
      <dgm:prSet presAssocID="{5EA0F968-7293-4A65-AC46-9831A44D9D92}" presName="Name37" presStyleLbl="parChTrans1D4" presStyleIdx="5" presStyleCnt="24"/>
      <dgm:spPr/>
      <dgm:t>
        <a:bodyPr/>
        <a:lstStyle/>
        <a:p>
          <a:endParaRPr lang="en-US"/>
        </a:p>
      </dgm:t>
    </dgm:pt>
    <dgm:pt modelId="{DCF93354-9C55-4224-BDB7-6082A76F0C56}" type="pres">
      <dgm:prSet presAssocID="{680FE837-52BE-411C-9B7C-73B4DEC5E77C}" presName="hierRoot2" presStyleCnt="0">
        <dgm:presLayoutVars>
          <dgm:hierBranch val="init"/>
        </dgm:presLayoutVars>
      </dgm:prSet>
      <dgm:spPr/>
    </dgm:pt>
    <dgm:pt modelId="{68272126-B39E-4A84-9D72-FB5F0609C03E}" type="pres">
      <dgm:prSet presAssocID="{680FE837-52BE-411C-9B7C-73B4DEC5E77C}" presName="rootComposite" presStyleCnt="0"/>
      <dgm:spPr/>
    </dgm:pt>
    <dgm:pt modelId="{0F2BE959-A240-413B-83AE-5F8631589808}" type="pres">
      <dgm:prSet presAssocID="{680FE837-52BE-411C-9B7C-73B4DEC5E77C}" presName="rootText" presStyleLbl="node4" presStyleIdx="5" presStyleCnt="24">
        <dgm:presLayoutVars>
          <dgm:chPref val="3"/>
        </dgm:presLayoutVars>
      </dgm:prSet>
      <dgm:spPr/>
      <dgm:t>
        <a:bodyPr/>
        <a:lstStyle/>
        <a:p>
          <a:endParaRPr lang="en-US"/>
        </a:p>
      </dgm:t>
    </dgm:pt>
    <dgm:pt modelId="{198746F0-39D3-425A-BCB1-1C8B914AA786}" type="pres">
      <dgm:prSet presAssocID="{680FE837-52BE-411C-9B7C-73B4DEC5E77C}" presName="rootConnector" presStyleLbl="node4" presStyleIdx="5" presStyleCnt="24"/>
      <dgm:spPr/>
      <dgm:t>
        <a:bodyPr/>
        <a:lstStyle/>
        <a:p>
          <a:endParaRPr lang="en-US"/>
        </a:p>
      </dgm:t>
    </dgm:pt>
    <dgm:pt modelId="{6AF5FCF8-7411-40DF-A8DA-A9BD980983F4}" type="pres">
      <dgm:prSet presAssocID="{680FE837-52BE-411C-9B7C-73B4DEC5E77C}" presName="hierChild4" presStyleCnt="0"/>
      <dgm:spPr/>
    </dgm:pt>
    <dgm:pt modelId="{68DE4582-1911-43E4-9025-378A77AF7679}" type="pres">
      <dgm:prSet presAssocID="{680FE837-52BE-411C-9B7C-73B4DEC5E77C}" presName="hierChild5" presStyleCnt="0"/>
      <dgm:spPr/>
    </dgm:pt>
    <dgm:pt modelId="{DEB3B673-5A9F-45E1-81BF-E1B52A114475}" type="pres">
      <dgm:prSet presAssocID="{76BACCD4-312D-48D4-87C1-897E6DC90E0D}" presName="hierChild5" presStyleCnt="0"/>
      <dgm:spPr/>
    </dgm:pt>
    <dgm:pt modelId="{83DBD0DB-4D3D-4269-BE12-7002CD5BE4F6}" type="pres">
      <dgm:prSet presAssocID="{DA8A4FFF-1508-4ADC-B35D-C55B25E079CF}" presName="hierChild5" presStyleCnt="0"/>
      <dgm:spPr/>
    </dgm:pt>
    <dgm:pt modelId="{99E329F6-6F05-4E08-BA46-68A3EEAB7EED}" type="pres">
      <dgm:prSet presAssocID="{7EDF5805-DEDE-4974-8AD2-B7DC439E0396}" presName="Name37" presStyleLbl="parChTrans1D2" presStyleIdx="1" presStyleCnt="4"/>
      <dgm:spPr/>
      <dgm:t>
        <a:bodyPr/>
        <a:lstStyle/>
        <a:p>
          <a:endParaRPr lang="en-US"/>
        </a:p>
      </dgm:t>
    </dgm:pt>
    <dgm:pt modelId="{AA73D61F-298F-437B-BE67-9DAFD9A60874}" type="pres">
      <dgm:prSet presAssocID="{E6DB10CF-C036-4FDB-8641-2AA89F063406}" presName="hierRoot2" presStyleCnt="0">
        <dgm:presLayoutVars>
          <dgm:hierBranch val="init"/>
        </dgm:presLayoutVars>
      </dgm:prSet>
      <dgm:spPr/>
    </dgm:pt>
    <dgm:pt modelId="{1D09EA18-C559-48DD-A0D4-052673127FAD}" type="pres">
      <dgm:prSet presAssocID="{E6DB10CF-C036-4FDB-8641-2AA89F063406}" presName="rootComposite" presStyleCnt="0"/>
      <dgm:spPr/>
    </dgm:pt>
    <dgm:pt modelId="{E4576343-472A-4464-A333-E194D3FBE6E7}" type="pres">
      <dgm:prSet presAssocID="{E6DB10CF-C036-4FDB-8641-2AA89F063406}" presName="rootText" presStyleLbl="node2" presStyleIdx="1" presStyleCnt="4">
        <dgm:presLayoutVars>
          <dgm:chPref val="3"/>
        </dgm:presLayoutVars>
      </dgm:prSet>
      <dgm:spPr/>
      <dgm:t>
        <a:bodyPr/>
        <a:lstStyle/>
        <a:p>
          <a:endParaRPr lang="en-US"/>
        </a:p>
      </dgm:t>
    </dgm:pt>
    <dgm:pt modelId="{FAD37563-373F-48AC-861C-C3418543B1C9}" type="pres">
      <dgm:prSet presAssocID="{E6DB10CF-C036-4FDB-8641-2AA89F063406}" presName="rootConnector" presStyleLbl="node2" presStyleIdx="1" presStyleCnt="4"/>
      <dgm:spPr/>
      <dgm:t>
        <a:bodyPr/>
        <a:lstStyle/>
        <a:p>
          <a:endParaRPr lang="en-US"/>
        </a:p>
      </dgm:t>
    </dgm:pt>
    <dgm:pt modelId="{B8D94E65-D2FA-47EB-95A8-465DE58F321A}" type="pres">
      <dgm:prSet presAssocID="{E6DB10CF-C036-4FDB-8641-2AA89F063406}" presName="hierChild4" presStyleCnt="0"/>
      <dgm:spPr/>
    </dgm:pt>
    <dgm:pt modelId="{193D3E53-6343-4C7B-8C07-3718048C78C8}" type="pres">
      <dgm:prSet presAssocID="{1F933EAC-63E6-4079-B314-6854637A7AC8}" presName="Name37" presStyleLbl="parChTrans1D3" presStyleIdx="2" presStyleCnt="8"/>
      <dgm:spPr/>
      <dgm:t>
        <a:bodyPr/>
        <a:lstStyle/>
        <a:p>
          <a:endParaRPr lang="en-US"/>
        </a:p>
      </dgm:t>
    </dgm:pt>
    <dgm:pt modelId="{8EEBA8CD-54B3-4549-8D5E-24E8037E2E05}" type="pres">
      <dgm:prSet presAssocID="{596C6767-3A42-4F4F-83AF-D2B34627536B}" presName="hierRoot2" presStyleCnt="0">
        <dgm:presLayoutVars>
          <dgm:hierBranch val="init"/>
        </dgm:presLayoutVars>
      </dgm:prSet>
      <dgm:spPr/>
    </dgm:pt>
    <dgm:pt modelId="{1ECE3910-335C-4A67-9FF3-5922621B4C2E}" type="pres">
      <dgm:prSet presAssocID="{596C6767-3A42-4F4F-83AF-D2B34627536B}" presName="rootComposite" presStyleCnt="0"/>
      <dgm:spPr/>
    </dgm:pt>
    <dgm:pt modelId="{C9A49F70-B4C1-46E9-8AC9-BBDF67826D83}" type="pres">
      <dgm:prSet presAssocID="{596C6767-3A42-4F4F-83AF-D2B34627536B}" presName="rootText" presStyleLbl="node3" presStyleIdx="2" presStyleCnt="8">
        <dgm:presLayoutVars>
          <dgm:chPref val="3"/>
        </dgm:presLayoutVars>
      </dgm:prSet>
      <dgm:spPr/>
      <dgm:t>
        <a:bodyPr/>
        <a:lstStyle/>
        <a:p>
          <a:endParaRPr lang="en-US"/>
        </a:p>
      </dgm:t>
    </dgm:pt>
    <dgm:pt modelId="{AD8845ED-9928-4429-ACC6-AD56E7C771C4}" type="pres">
      <dgm:prSet presAssocID="{596C6767-3A42-4F4F-83AF-D2B34627536B}" presName="rootConnector" presStyleLbl="node3" presStyleIdx="2" presStyleCnt="8"/>
      <dgm:spPr/>
      <dgm:t>
        <a:bodyPr/>
        <a:lstStyle/>
        <a:p>
          <a:endParaRPr lang="en-US"/>
        </a:p>
      </dgm:t>
    </dgm:pt>
    <dgm:pt modelId="{902153A6-2362-48A8-B429-ACF79FA8FB11}" type="pres">
      <dgm:prSet presAssocID="{596C6767-3A42-4F4F-83AF-D2B34627536B}" presName="hierChild4" presStyleCnt="0"/>
      <dgm:spPr/>
    </dgm:pt>
    <dgm:pt modelId="{82E00932-EA26-4EFD-9C93-85CDDBDCCDD2}" type="pres">
      <dgm:prSet presAssocID="{75B629B3-E3E5-4148-9BB4-9AC58445154C}" presName="Name37" presStyleLbl="parChTrans1D4" presStyleIdx="6" presStyleCnt="24"/>
      <dgm:spPr/>
      <dgm:t>
        <a:bodyPr/>
        <a:lstStyle/>
        <a:p>
          <a:endParaRPr lang="en-US"/>
        </a:p>
      </dgm:t>
    </dgm:pt>
    <dgm:pt modelId="{9C7228AF-795A-45B1-A335-AB90DDE90DB9}" type="pres">
      <dgm:prSet presAssocID="{62EC2AE6-B8A2-44D8-B532-0639A752A1E2}" presName="hierRoot2" presStyleCnt="0">
        <dgm:presLayoutVars>
          <dgm:hierBranch val="init"/>
        </dgm:presLayoutVars>
      </dgm:prSet>
      <dgm:spPr/>
    </dgm:pt>
    <dgm:pt modelId="{D1A0E20F-B825-43A3-A173-2CD2B03C1163}" type="pres">
      <dgm:prSet presAssocID="{62EC2AE6-B8A2-44D8-B532-0639A752A1E2}" presName="rootComposite" presStyleCnt="0"/>
      <dgm:spPr/>
    </dgm:pt>
    <dgm:pt modelId="{B76E7293-3F67-4B6D-BCED-F0599DCCCB20}" type="pres">
      <dgm:prSet presAssocID="{62EC2AE6-B8A2-44D8-B532-0639A752A1E2}" presName="rootText" presStyleLbl="node4" presStyleIdx="6" presStyleCnt="24">
        <dgm:presLayoutVars>
          <dgm:chPref val="3"/>
        </dgm:presLayoutVars>
      </dgm:prSet>
      <dgm:spPr/>
      <dgm:t>
        <a:bodyPr/>
        <a:lstStyle/>
        <a:p>
          <a:endParaRPr lang="en-US"/>
        </a:p>
      </dgm:t>
    </dgm:pt>
    <dgm:pt modelId="{9480024B-42BC-4EFD-BB51-E846B0DCDB98}" type="pres">
      <dgm:prSet presAssocID="{62EC2AE6-B8A2-44D8-B532-0639A752A1E2}" presName="rootConnector" presStyleLbl="node4" presStyleIdx="6" presStyleCnt="24"/>
      <dgm:spPr/>
      <dgm:t>
        <a:bodyPr/>
        <a:lstStyle/>
        <a:p>
          <a:endParaRPr lang="en-US"/>
        </a:p>
      </dgm:t>
    </dgm:pt>
    <dgm:pt modelId="{BC12332B-B275-47E5-B240-5BA08A871757}" type="pres">
      <dgm:prSet presAssocID="{62EC2AE6-B8A2-44D8-B532-0639A752A1E2}" presName="hierChild4" presStyleCnt="0"/>
      <dgm:spPr/>
    </dgm:pt>
    <dgm:pt modelId="{E8FD5A60-E6A8-46CF-A770-1BB96B316BC2}" type="pres">
      <dgm:prSet presAssocID="{62EC2AE6-B8A2-44D8-B532-0639A752A1E2}" presName="hierChild5" presStyleCnt="0"/>
      <dgm:spPr/>
    </dgm:pt>
    <dgm:pt modelId="{369AD0A9-BF8F-4E2E-A0AE-0AB546184281}" type="pres">
      <dgm:prSet presAssocID="{DD730F39-9B4F-45B8-A7C8-C9B0BC540110}" presName="Name37" presStyleLbl="parChTrans1D4" presStyleIdx="7" presStyleCnt="24"/>
      <dgm:spPr/>
      <dgm:t>
        <a:bodyPr/>
        <a:lstStyle/>
        <a:p>
          <a:endParaRPr lang="en-US"/>
        </a:p>
      </dgm:t>
    </dgm:pt>
    <dgm:pt modelId="{B1EFE66C-8B80-4E90-8058-857CC10B8669}" type="pres">
      <dgm:prSet presAssocID="{118A7FD6-5292-4B8D-9ADE-694EB6C6038D}" presName="hierRoot2" presStyleCnt="0">
        <dgm:presLayoutVars>
          <dgm:hierBranch val="init"/>
        </dgm:presLayoutVars>
      </dgm:prSet>
      <dgm:spPr/>
    </dgm:pt>
    <dgm:pt modelId="{807C600A-F682-4B1C-BC08-4D065E29095B}" type="pres">
      <dgm:prSet presAssocID="{118A7FD6-5292-4B8D-9ADE-694EB6C6038D}" presName="rootComposite" presStyleCnt="0"/>
      <dgm:spPr/>
    </dgm:pt>
    <dgm:pt modelId="{216EA886-34C9-416F-B59D-3D1A1520ED92}" type="pres">
      <dgm:prSet presAssocID="{118A7FD6-5292-4B8D-9ADE-694EB6C6038D}" presName="rootText" presStyleLbl="node4" presStyleIdx="7" presStyleCnt="24">
        <dgm:presLayoutVars>
          <dgm:chPref val="3"/>
        </dgm:presLayoutVars>
      </dgm:prSet>
      <dgm:spPr/>
      <dgm:t>
        <a:bodyPr/>
        <a:lstStyle/>
        <a:p>
          <a:endParaRPr lang="en-US"/>
        </a:p>
      </dgm:t>
    </dgm:pt>
    <dgm:pt modelId="{B24156A4-1C9C-458A-96B8-37723002F4E2}" type="pres">
      <dgm:prSet presAssocID="{118A7FD6-5292-4B8D-9ADE-694EB6C6038D}" presName="rootConnector" presStyleLbl="node4" presStyleIdx="7" presStyleCnt="24"/>
      <dgm:spPr/>
      <dgm:t>
        <a:bodyPr/>
        <a:lstStyle/>
        <a:p>
          <a:endParaRPr lang="en-US"/>
        </a:p>
      </dgm:t>
    </dgm:pt>
    <dgm:pt modelId="{31B8C8DA-A8C5-4390-905A-EDBDC0DF1B9D}" type="pres">
      <dgm:prSet presAssocID="{118A7FD6-5292-4B8D-9ADE-694EB6C6038D}" presName="hierChild4" presStyleCnt="0"/>
      <dgm:spPr/>
    </dgm:pt>
    <dgm:pt modelId="{FC0B4558-BDAC-408D-8C7A-DFA5F13781D9}" type="pres">
      <dgm:prSet presAssocID="{118A7FD6-5292-4B8D-9ADE-694EB6C6038D}" presName="hierChild5" presStyleCnt="0"/>
      <dgm:spPr/>
    </dgm:pt>
    <dgm:pt modelId="{85B31E80-8325-4D07-B8AB-A55B0E81B671}" type="pres">
      <dgm:prSet presAssocID="{556C57D3-7069-4079-975E-8C4C02D0D00B}" presName="Name37" presStyleLbl="parChTrans1D4" presStyleIdx="8" presStyleCnt="24"/>
      <dgm:spPr/>
      <dgm:t>
        <a:bodyPr/>
        <a:lstStyle/>
        <a:p>
          <a:endParaRPr lang="en-US"/>
        </a:p>
      </dgm:t>
    </dgm:pt>
    <dgm:pt modelId="{FA4530AD-A49E-4DCD-9F43-D66FE27455CD}" type="pres">
      <dgm:prSet presAssocID="{889801B4-611F-4364-8919-9BFC00181F85}" presName="hierRoot2" presStyleCnt="0">
        <dgm:presLayoutVars>
          <dgm:hierBranch val="init"/>
        </dgm:presLayoutVars>
      </dgm:prSet>
      <dgm:spPr/>
    </dgm:pt>
    <dgm:pt modelId="{448D32D2-7C95-4D54-B18B-F9465EA63B87}" type="pres">
      <dgm:prSet presAssocID="{889801B4-611F-4364-8919-9BFC00181F85}" presName="rootComposite" presStyleCnt="0"/>
      <dgm:spPr/>
    </dgm:pt>
    <dgm:pt modelId="{9B36BF45-D092-4B78-92D4-F376D9028AD5}" type="pres">
      <dgm:prSet presAssocID="{889801B4-611F-4364-8919-9BFC00181F85}" presName="rootText" presStyleLbl="node4" presStyleIdx="8" presStyleCnt="24">
        <dgm:presLayoutVars>
          <dgm:chPref val="3"/>
        </dgm:presLayoutVars>
      </dgm:prSet>
      <dgm:spPr/>
      <dgm:t>
        <a:bodyPr/>
        <a:lstStyle/>
        <a:p>
          <a:endParaRPr lang="en-US"/>
        </a:p>
      </dgm:t>
    </dgm:pt>
    <dgm:pt modelId="{550C04DB-354A-40F9-84D5-A27193F0B09F}" type="pres">
      <dgm:prSet presAssocID="{889801B4-611F-4364-8919-9BFC00181F85}" presName="rootConnector" presStyleLbl="node4" presStyleIdx="8" presStyleCnt="24"/>
      <dgm:spPr/>
      <dgm:t>
        <a:bodyPr/>
        <a:lstStyle/>
        <a:p>
          <a:endParaRPr lang="en-US"/>
        </a:p>
      </dgm:t>
    </dgm:pt>
    <dgm:pt modelId="{E1CA4418-8B5B-4094-BBAA-117071B587A8}" type="pres">
      <dgm:prSet presAssocID="{889801B4-611F-4364-8919-9BFC00181F85}" presName="hierChild4" presStyleCnt="0"/>
      <dgm:spPr/>
    </dgm:pt>
    <dgm:pt modelId="{F3C5AC68-9F16-4EE4-A0FE-AFAF6F512BBF}" type="pres">
      <dgm:prSet presAssocID="{889801B4-611F-4364-8919-9BFC00181F85}" presName="hierChild5" presStyleCnt="0"/>
      <dgm:spPr/>
    </dgm:pt>
    <dgm:pt modelId="{1C5969D9-3F5C-4EA2-A563-3CB2AED28E7A}" type="pres">
      <dgm:prSet presAssocID="{596C6767-3A42-4F4F-83AF-D2B34627536B}" presName="hierChild5" presStyleCnt="0"/>
      <dgm:spPr/>
    </dgm:pt>
    <dgm:pt modelId="{3A780DAF-2525-4200-92CA-FCFD279F301D}" type="pres">
      <dgm:prSet presAssocID="{343D20DD-FA27-4D19-9D26-9F3B963FE524}" presName="Name37" presStyleLbl="parChTrans1D3" presStyleIdx="3" presStyleCnt="8"/>
      <dgm:spPr/>
      <dgm:t>
        <a:bodyPr/>
        <a:lstStyle/>
        <a:p>
          <a:endParaRPr lang="en-US"/>
        </a:p>
      </dgm:t>
    </dgm:pt>
    <dgm:pt modelId="{12632804-9C23-4F4F-B5C7-2EF77167D24F}" type="pres">
      <dgm:prSet presAssocID="{BBE648EE-8C7D-4B1E-82FA-2F251F41177C}" presName="hierRoot2" presStyleCnt="0">
        <dgm:presLayoutVars>
          <dgm:hierBranch val="init"/>
        </dgm:presLayoutVars>
      </dgm:prSet>
      <dgm:spPr/>
    </dgm:pt>
    <dgm:pt modelId="{9E8C10CF-F3D3-4331-A723-EC62913D7A9A}" type="pres">
      <dgm:prSet presAssocID="{BBE648EE-8C7D-4B1E-82FA-2F251F41177C}" presName="rootComposite" presStyleCnt="0"/>
      <dgm:spPr/>
    </dgm:pt>
    <dgm:pt modelId="{E0F5EF10-24AA-4D8A-8B66-22FBCFDF3108}" type="pres">
      <dgm:prSet presAssocID="{BBE648EE-8C7D-4B1E-82FA-2F251F41177C}" presName="rootText" presStyleLbl="node3" presStyleIdx="3" presStyleCnt="8">
        <dgm:presLayoutVars>
          <dgm:chPref val="3"/>
        </dgm:presLayoutVars>
      </dgm:prSet>
      <dgm:spPr/>
      <dgm:t>
        <a:bodyPr/>
        <a:lstStyle/>
        <a:p>
          <a:endParaRPr lang="en-US"/>
        </a:p>
      </dgm:t>
    </dgm:pt>
    <dgm:pt modelId="{38DA503D-2253-40C8-8C2F-1A08D268B99F}" type="pres">
      <dgm:prSet presAssocID="{BBE648EE-8C7D-4B1E-82FA-2F251F41177C}" presName="rootConnector" presStyleLbl="node3" presStyleIdx="3" presStyleCnt="8"/>
      <dgm:spPr/>
      <dgm:t>
        <a:bodyPr/>
        <a:lstStyle/>
        <a:p>
          <a:endParaRPr lang="en-US"/>
        </a:p>
      </dgm:t>
    </dgm:pt>
    <dgm:pt modelId="{92E704B5-F455-492F-A859-3768898EEBBC}" type="pres">
      <dgm:prSet presAssocID="{BBE648EE-8C7D-4B1E-82FA-2F251F41177C}" presName="hierChild4" presStyleCnt="0"/>
      <dgm:spPr/>
    </dgm:pt>
    <dgm:pt modelId="{CDE33E72-13CF-4048-AC3B-B91A0E5BD497}" type="pres">
      <dgm:prSet presAssocID="{4EBF1B9F-2743-471A-B83F-3C5D9EA9EBD2}" presName="Name37" presStyleLbl="parChTrans1D4" presStyleIdx="9" presStyleCnt="24"/>
      <dgm:spPr/>
      <dgm:t>
        <a:bodyPr/>
        <a:lstStyle/>
        <a:p>
          <a:endParaRPr lang="en-US"/>
        </a:p>
      </dgm:t>
    </dgm:pt>
    <dgm:pt modelId="{C80D1565-482A-46CC-9FF8-114E46C74EEB}" type="pres">
      <dgm:prSet presAssocID="{6E9642A3-C1C8-40E8-B8BF-9BFC5941A6AF}" presName="hierRoot2" presStyleCnt="0">
        <dgm:presLayoutVars>
          <dgm:hierBranch val="init"/>
        </dgm:presLayoutVars>
      </dgm:prSet>
      <dgm:spPr/>
    </dgm:pt>
    <dgm:pt modelId="{C6FF1A45-8320-4849-8610-D3926476F0D7}" type="pres">
      <dgm:prSet presAssocID="{6E9642A3-C1C8-40E8-B8BF-9BFC5941A6AF}" presName="rootComposite" presStyleCnt="0"/>
      <dgm:spPr/>
    </dgm:pt>
    <dgm:pt modelId="{B89542FB-3329-45E9-815C-C331FAFA06B7}" type="pres">
      <dgm:prSet presAssocID="{6E9642A3-C1C8-40E8-B8BF-9BFC5941A6AF}" presName="rootText" presStyleLbl="node4" presStyleIdx="9" presStyleCnt="24">
        <dgm:presLayoutVars>
          <dgm:chPref val="3"/>
        </dgm:presLayoutVars>
      </dgm:prSet>
      <dgm:spPr/>
      <dgm:t>
        <a:bodyPr/>
        <a:lstStyle/>
        <a:p>
          <a:endParaRPr lang="en-US"/>
        </a:p>
      </dgm:t>
    </dgm:pt>
    <dgm:pt modelId="{1E010CAA-A0E0-4F34-B347-AB7197875B16}" type="pres">
      <dgm:prSet presAssocID="{6E9642A3-C1C8-40E8-B8BF-9BFC5941A6AF}" presName="rootConnector" presStyleLbl="node4" presStyleIdx="9" presStyleCnt="24"/>
      <dgm:spPr/>
      <dgm:t>
        <a:bodyPr/>
        <a:lstStyle/>
        <a:p>
          <a:endParaRPr lang="en-US"/>
        </a:p>
      </dgm:t>
    </dgm:pt>
    <dgm:pt modelId="{1A78D7EE-EEA6-4718-9C41-E35A5A41FA01}" type="pres">
      <dgm:prSet presAssocID="{6E9642A3-C1C8-40E8-B8BF-9BFC5941A6AF}" presName="hierChild4" presStyleCnt="0"/>
      <dgm:spPr/>
    </dgm:pt>
    <dgm:pt modelId="{A52AD55E-9589-4FB7-9324-9FA859542386}" type="pres">
      <dgm:prSet presAssocID="{6E9642A3-C1C8-40E8-B8BF-9BFC5941A6AF}" presName="hierChild5" presStyleCnt="0"/>
      <dgm:spPr/>
    </dgm:pt>
    <dgm:pt modelId="{36BD3441-ED9B-4B04-8BD6-6CF5DD40F483}" type="pres">
      <dgm:prSet presAssocID="{09C9A9D9-6094-41F5-B7C9-8A981DD613AD}" presName="Name37" presStyleLbl="parChTrans1D4" presStyleIdx="10" presStyleCnt="24"/>
      <dgm:spPr/>
      <dgm:t>
        <a:bodyPr/>
        <a:lstStyle/>
        <a:p>
          <a:endParaRPr lang="en-US"/>
        </a:p>
      </dgm:t>
    </dgm:pt>
    <dgm:pt modelId="{695119CE-76FA-45F0-AE46-A143D447E066}" type="pres">
      <dgm:prSet presAssocID="{3275EDD9-EBEE-4EB2-8874-A70A8BBC9F4F}" presName="hierRoot2" presStyleCnt="0">
        <dgm:presLayoutVars>
          <dgm:hierBranch val="init"/>
        </dgm:presLayoutVars>
      </dgm:prSet>
      <dgm:spPr/>
    </dgm:pt>
    <dgm:pt modelId="{CE5AA8C5-0B1A-46B2-AA7E-E9EEEB18365C}" type="pres">
      <dgm:prSet presAssocID="{3275EDD9-EBEE-4EB2-8874-A70A8BBC9F4F}" presName="rootComposite" presStyleCnt="0"/>
      <dgm:spPr/>
    </dgm:pt>
    <dgm:pt modelId="{A83EC496-8226-461C-A65E-DBAB4A816C03}" type="pres">
      <dgm:prSet presAssocID="{3275EDD9-EBEE-4EB2-8874-A70A8BBC9F4F}" presName="rootText" presStyleLbl="node4" presStyleIdx="10" presStyleCnt="24">
        <dgm:presLayoutVars>
          <dgm:chPref val="3"/>
        </dgm:presLayoutVars>
      </dgm:prSet>
      <dgm:spPr/>
      <dgm:t>
        <a:bodyPr/>
        <a:lstStyle/>
        <a:p>
          <a:endParaRPr lang="en-US"/>
        </a:p>
      </dgm:t>
    </dgm:pt>
    <dgm:pt modelId="{0E946598-0B2D-4F55-82EC-8E460712E3A3}" type="pres">
      <dgm:prSet presAssocID="{3275EDD9-EBEE-4EB2-8874-A70A8BBC9F4F}" presName="rootConnector" presStyleLbl="node4" presStyleIdx="10" presStyleCnt="24"/>
      <dgm:spPr/>
      <dgm:t>
        <a:bodyPr/>
        <a:lstStyle/>
        <a:p>
          <a:endParaRPr lang="en-US"/>
        </a:p>
      </dgm:t>
    </dgm:pt>
    <dgm:pt modelId="{C7247745-152F-4A71-A03B-87DA5C6560BF}" type="pres">
      <dgm:prSet presAssocID="{3275EDD9-EBEE-4EB2-8874-A70A8BBC9F4F}" presName="hierChild4" presStyleCnt="0"/>
      <dgm:spPr/>
    </dgm:pt>
    <dgm:pt modelId="{E053153D-3439-4294-A33F-3F04E6DC406B}" type="pres">
      <dgm:prSet presAssocID="{3275EDD9-EBEE-4EB2-8874-A70A8BBC9F4F}" presName="hierChild5" presStyleCnt="0"/>
      <dgm:spPr/>
    </dgm:pt>
    <dgm:pt modelId="{58C01716-FD47-4D92-B14F-5FCA28265DBF}" type="pres">
      <dgm:prSet presAssocID="{A0B2DB08-689B-4D8A-9753-6B3B1EB1E4EB}" presName="Name37" presStyleLbl="parChTrans1D4" presStyleIdx="11" presStyleCnt="24"/>
      <dgm:spPr/>
      <dgm:t>
        <a:bodyPr/>
        <a:lstStyle/>
        <a:p>
          <a:endParaRPr lang="en-US"/>
        </a:p>
      </dgm:t>
    </dgm:pt>
    <dgm:pt modelId="{8558230A-EE6C-4C16-ACA1-2FBC39E6F70E}" type="pres">
      <dgm:prSet presAssocID="{F5837BAA-4CDE-45C0-8C62-A843E776073A}" presName="hierRoot2" presStyleCnt="0">
        <dgm:presLayoutVars>
          <dgm:hierBranch val="init"/>
        </dgm:presLayoutVars>
      </dgm:prSet>
      <dgm:spPr/>
    </dgm:pt>
    <dgm:pt modelId="{B1DAFBCB-80CA-4210-8DD9-E6E0A9FB8280}" type="pres">
      <dgm:prSet presAssocID="{F5837BAA-4CDE-45C0-8C62-A843E776073A}" presName="rootComposite" presStyleCnt="0"/>
      <dgm:spPr/>
    </dgm:pt>
    <dgm:pt modelId="{D61970A5-7620-4521-9005-7BC8101ADDA2}" type="pres">
      <dgm:prSet presAssocID="{F5837BAA-4CDE-45C0-8C62-A843E776073A}" presName="rootText" presStyleLbl="node4" presStyleIdx="11" presStyleCnt="24">
        <dgm:presLayoutVars>
          <dgm:chPref val="3"/>
        </dgm:presLayoutVars>
      </dgm:prSet>
      <dgm:spPr/>
      <dgm:t>
        <a:bodyPr/>
        <a:lstStyle/>
        <a:p>
          <a:endParaRPr lang="en-US"/>
        </a:p>
      </dgm:t>
    </dgm:pt>
    <dgm:pt modelId="{20CA8499-A675-42DD-A8EF-812AAB977E6D}" type="pres">
      <dgm:prSet presAssocID="{F5837BAA-4CDE-45C0-8C62-A843E776073A}" presName="rootConnector" presStyleLbl="node4" presStyleIdx="11" presStyleCnt="24"/>
      <dgm:spPr/>
      <dgm:t>
        <a:bodyPr/>
        <a:lstStyle/>
        <a:p>
          <a:endParaRPr lang="en-US"/>
        </a:p>
      </dgm:t>
    </dgm:pt>
    <dgm:pt modelId="{E83E7339-D1CA-467D-83FA-C1884EA0571F}" type="pres">
      <dgm:prSet presAssocID="{F5837BAA-4CDE-45C0-8C62-A843E776073A}" presName="hierChild4" presStyleCnt="0"/>
      <dgm:spPr/>
    </dgm:pt>
    <dgm:pt modelId="{E7553096-E631-4228-A6F7-D02F3587C2C5}" type="pres">
      <dgm:prSet presAssocID="{F5837BAA-4CDE-45C0-8C62-A843E776073A}" presName="hierChild5" presStyleCnt="0"/>
      <dgm:spPr/>
    </dgm:pt>
    <dgm:pt modelId="{ED750986-78E0-4AEF-A1A2-2AECD631E3C2}" type="pres">
      <dgm:prSet presAssocID="{BBE648EE-8C7D-4B1E-82FA-2F251F41177C}" presName="hierChild5" presStyleCnt="0"/>
      <dgm:spPr/>
    </dgm:pt>
    <dgm:pt modelId="{90A5D077-6E30-4C3A-83A4-0707A24B665A}" type="pres">
      <dgm:prSet presAssocID="{E6DB10CF-C036-4FDB-8641-2AA89F063406}" presName="hierChild5" presStyleCnt="0"/>
      <dgm:spPr/>
    </dgm:pt>
    <dgm:pt modelId="{5253B746-3EB1-4590-ADCB-0DCA91B0EA6D}" type="pres">
      <dgm:prSet presAssocID="{BC798940-C974-40B2-B0D8-9BDDA6E04A09}" presName="Name37" presStyleLbl="parChTrans1D2" presStyleIdx="2" presStyleCnt="4"/>
      <dgm:spPr/>
      <dgm:t>
        <a:bodyPr/>
        <a:lstStyle/>
        <a:p>
          <a:endParaRPr lang="en-US"/>
        </a:p>
      </dgm:t>
    </dgm:pt>
    <dgm:pt modelId="{1234F1B2-7FC1-48DC-A926-827550D1BBE8}" type="pres">
      <dgm:prSet presAssocID="{F7562C78-5732-498D-9067-CD51D4C818E9}" presName="hierRoot2" presStyleCnt="0">
        <dgm:presLayoutVars>
          <dgm:hierBranch val="init"/>
        </dgm:presLayoutVars>
      </dgm:prSet>
      <dgm:spPr/>
    </dgm:pt>
    <dgm:pt modelId="{080813D3-4689-4C44-92B7-204F13A96CF9}" type="pres">
      <dgm:prSet presAssocID="{F7562C78-5732-498D-9067-CD51D4C818E9}" presName="rootComposite" presStyleCnt="0"/>
      <dgm:spPr/>
    </dgm:pt>
    <dgm:pt modelId="{59CADBCA-1F86-40A0-842F-BFD3EEE9FCBB}" type="pres">
      <dgm:prSet presAssocID="{F7562C78-5732-498D-9067-CD51D4C818E9}" presName="rootText" presStyleLbl="node2" presStyleIdx="2" presStyleCnt="4">
        <dgm:presLayoutVars>
          <dgm:chPref val="3"/>
        </dgm:presLayoutVars>
      </dgm:prSet>
      <dgm:spPr/>
      <dgm:t>
        <a:bodyPr/>
        <a:lstStyle/>
        <a:p>
          <a:endParaRPr lang="en-US"/>
        </a:p>
      </dgm:t>
    </dgm:pt>
    <dgm:pt modelId="{8B3304D7-8050-47FD-A6F5-E06469A9084B}" type="pres">
      <dgm:prSet presAssocID="{F7562C78-5732-498D-9067-CD51D4C818E9}" presName="rootConnector" presStyleLbl="node2" presStyleIdx="2" presStyleCnt="4"/>
      <dgm:spPr/>
      <dgm:t>
        <a:bodyPr/>
        <a:lstStyle/>
        <a:p>
          <a:endParaRPr lang="en-US"/>
        </a:p>
      </dgm:t>
    </dgm:pt>
    <dgm:pt modelId="{B4984091-54C2-4440-A9BF-7B9E9D3DCF82}" type="pres">
      <dgm:prSet presAssocID="{F7562C78-5732-498D-9067-CD51D4C818E9}" presName="hierChild4" presStyleCnt="0"/>
      <dgm:spPr/>
    </dgm:pt>
    <dgm:pt modelId="{55C6D6B2-8716-41A1-8E56-50351A7FD22A}" type="pres">
      <dgm:prSet presAssocID="{1C2DCDA1-E0A8-45C0-A415-ACC8CF35A9DC}" presName="Name37" presStyleLbl="parChTrans1D3" presStyleIdx="4" presStyleCnt="8"/>
      <dgm:spPr/>
      <dgm:t>
        <a:bodyPr/>
        <a:lstStyle/>
        <a:p>
          <a:endParaRPr lang="en-US"/>
        </a:p>
      </dgm:t>
    </dgm:pt>
    <dgm:pt modelId="{D1B85EB6-9E82-42F2-8CA1-3A00AB65B5D5}" type="pres">
      <dgm:prSet presAssocID="{EC40DE46-156C-45AF-A5C5-15F716B0C52B}" presName="hierRoot2" presStyleCnt="0">
        <dgm:presLayoutVars>
          <dgm:hierBranch val="init"/>
        </dgm:presLayoutVars>
      </dgm:prSet>
      <dgm:spPr/>
    </dgm:pt>
    <dgm:pt modelId="{7614698E-C047-42B0-9B96-DD23DE6CE3B1}" type="pres">
      <dgm:prSet presAssocID="{EC40DE46-156C-45AF-A5C5-15F716B0C52B}" presName="rootComposite" presStyleCnt="0"/>
      <dgm:spPr/>
    </dgm:pt>
    <dgm:pt modelId="{9F91BB16-4185-4D73-B427-5A5BFC4643AB}" type="pres">
      <dgm:prSet presAssocID="{EC40DE46-156C-45AF-A5C5-15F716B0C52B}" presName="rootText" presStyleLbl="node3" presStyleIdx="4" presStyleCnt="8">
        <dgm:presLayoutVars>
          <dgm:chPref val="3"/>
        </dgm:presLayoutVars>
      </dgm:prSet>
      <dgm:spPr/>
      <dgm:t>
        <a:bodyPr/>
        <a:lstStyle/>
        <a:p>
          <a:endParaRPr lang="en-US"/>
        </a:p>
      </dgm:t>
    </dgm:pt>
    <dgm:pt modelId="{5DD70564-CEE2-44B1-B40C-9E52D33FF1B4}" type="pres">
      <dgm:prSet presAssocID="{EC40DE46-156C-45AF-A5C5-15F716B0C52B}" presName="rootConnector" presStyleLbl="node3" presStyleIdx="4" presStyleCnt="8"/>
      <dgm:spPr/>
      <dgm:t>
        <a:bodyPr/>
        <a:lstStyle/>
        <a:p>
          <a:endParaRPr lang="en-US"/>
        </a:p>
      </dgm:t>
    </dgm:pt>
    <dgm:pt modelId="{9863FF21-A779-4655-90FB-D3469380889F}" type="pres">
      <dgm:prSet presAssocID="{EC40DE46-156C-45AF-A5C5-15F716B0C52B}" presName="hierChild4" presStyleCnt="0"/>
      <dgm:spPr/>
    </dgm:pt>
    <dgm:pt modelId="{E181257E-595F-47BD-AEF3-E1DCDFABE0CC}" type="pres">
      <dgm:prSet presAssocID="{D40432F6-8A8E-4C86-8D0C-4249E1CD1F66}" presName="Name37" presStyleLbl="parChTrans1D4" presStyleIdx="12" presStyleCnt="24"/>
      <dgm:spPr/>
      <dgm:t>
        <a:bodyPr/>
        <a:lstStyle/>
        <a:p>
          <a:endParaRPr lang="en-US"/>
        </a:p>
      </dgm:t>
    </dgm:pt>
    <dgm:pt modelId="{C2BBCF11-416D-4454-8472-7A86FBCF89DA}" type="pres">
      <dgm:prSet presAssocID="{9F4DB3A8-9101-4B87-85F0-07112EE0797A}" presName="hierRoot2" presStyleCnt="0">
        <dgm:presLayoutVars>
          <dgm:hierBranch val="init"/>
        </dgm:presLayoutVars>
      </dgm:prSet>
      <dgm:spPr/>
    </dgm:pt>
    <dgm:pt modelId="{6A8244FF-F2A1-4A9B-B08A-7F75DD7F979D}" type="pres">
      <dgm:prSet presAssocID="{9F4DB3A8-9101-4B87-85F0-07112EE0797A}" presName="rootComposite" presStyleCnt="0"/>
      <dgm:spPr/>
    </dgm:pt>
    <dgm:pt modelId="{E7457A08-B15C-41CC-9C96-7B3116BE0295}" type="pres">
      <dgm:prSet presAssocID="{9F4DB3A8-9101-4B87-85F0-07112EE0797A}" presName="rootText" presStyleLbl="node4" presStyleIdx="12" presStyleCnt="24">
        <dgm:presLayoutVars>
          <dgm:chPref val="3"/>
        </dgm:presLayoutVars>
      </dgm:prSet>
      <dgm:spPr/>
      <dgm:t>
        <a:bodyPr/>
        <a:lstStyle/>
        <a:p>
          <a:endParaRPr lang="en-US"/>
        </a:p>
      </dgm:t>
    </dgm:pt>
    <dgm:pt modelId="{C9BAE00C-3901-4F67-BD2C-FC8D83E2B9CC}" type="pres">
      <dgm:prSet presAssocID="{9F4DB3A8-9101-4B87-85F0-07112EE0797A}" presName="rootConnector" presStyleLbl="node4" presStyleIdx="12" presStyleCnt="24"/>
      <dgm:spPr/>
      <dgm:t>
        <a:bodyPr/>
        <a:lstStyle/>
        <a:p>
          <a:endParaRPr lang="en-US"/>
        </a:p>
      </dgm:t>
    </dgm:pt>
    <dgm:pt modelId="{E51BD58C-1E79-4CA8-9E04-2FDB2993430C}" type="pres">
      <dgm:prSet presAssocID="{9F4DB3A8-9101-4B87-85F0-07112EE0797A}" presName="hierChild4" presStyleCnt="0"/>
      <dgm:spPr/>
    </dgm:pt>
    <dgm:pt modelId="{DB4BA441-2703-4762-80FA-CFA5C141688B}" type="pres">
      <dgm:prSet presAssocID="{9F4DB3A8-9101-4B87-85F0-07112EE0797A}" presName="hierChild5" presStyleCnt="0"/>
      <dgm:spPr/>
    </dgm:pt>
    <dgm:pt modelId="{25733F43-3326-462E-B487-E801B3D14C06}" type="pres">
      <dgm:prSet presAssocID="{4BB8CD78-3044-4218-9D2F-2547F1A590F9}" presName="Name37" presStyleLbl="parChTrans1D4" presStyleIdx="13" presStyleCnt="24"/>
      <dgm:spPr/>
      <dgm:t>
        <a:bodyPr/>
        <a:lstStyle/>
        <a:p>
          <a:endParaRPr lang="en-US"/>
        </a:p>
      </dgm:t>
    </dgm:pt>
    <dgm:pt modelId="{EC198961-527C-4F71-825F-FCB83FE5A27C}" type="pres">
      <dgm:prSet presAssocID="{67ACF166-0097-4159-B0D9-56CDA3294BD5}" presName="hierRoot2" presStyleCnt="0">
        <dgm:presLayoutVars>
          <dgm:hierBranch val="init"/>
        </dgm:presLayoutVars>
      </dgm:prSet>
      <dgm:spPr/>
    </dgm:pt>
    <dgm:pt modelId="{9B40EEC7-3CDF-42B9-883D-5D3BBB18FB85}" type="pres">
      <dgm:prSet presAssocID="{67ACF166-0097-4159-B0D9-56CDA3294BD5}" presName="rootComposite" presStyleCnt="0"/>
      <dgm:spPr/>
    </dgm:pt>
    <dgm:pt modelId="{E0443DC9-0575-41B8-9FEC-9D29DB3643C3}" type="pres">
      <dgm:prSet presAssocID="{67ACF166-0097-4159-B0D9-56CDA3294BD5}" presName="rootText" presStyleLbl="node4" presStyleIdx="13" presStyleCnt="24">
        <dgm:presLayoutVars>
          <dgm:chPref val="3"/>
        </dgm:presLayoutVars>
      </dgm:prSet>
      <dgm:spPr/>
      <dgm:t>
        <a:bodyPr/>
        <a:lstStyle/>
        <a:p>
          <a:endParaRPr lang="en-US"/>
        </a:p>
      </dgm:t>
    </dgm:pt>
    <dgm:pt modelId="{D12D90AB-9C46-4955-80C8-0AEA62DD52AD}" type="pres">
      <dgm:prSet presAssocID="{67ACF166-0097-4159-B0D9-56CDA3294BD5}" presName="rootConnector" presStyleLbl="node4" presStyleIdx="13" presStyleCnt="24"/>
      <dgm:spPr/>
      <dgm:t>
        <a:bodyPr/>
        <a:lstStyle/>
        <a:p>
          <a:endParaRPr lang="en-US"/>
        </a:p>
      </dgm:t>
    </dgm:pt>
    <dgm:pt modelId="{9A38EAFF-C748-4B26-87E9-CC1D02025494}" type="pres">
      <dgm:prSet presAssocID="{67ACF166-0097-4159-B0D9-56CDA3294BD5}" presName="hierChild4" presStyleCnt="0"/>
      <dgm:spPr/>
    </dgm:pt>
    <dgm:pt modelId="{8AA153C8-42BD-4586-947E-79FF4136C045}" type="pres">
      <dgm:prSet presAssocID="{67ACF166-0097-4159-B0D9-56CDA3294BD5}" presName="hierChild5" presStyleCnt="0"/>
      <dgm:spPr/>
    </dgm:pt>
    <dgm:pt modelId="{28397F56-292B-4749-BEC9-3525F0573B9D}" type="pres">
      <dgm:prSet presAssocID="{258AA060-61E8-4AFD-94CB-EA304828BD05}" presName="Name37" presStyleLbl="parChTrans1D4" presStyleIdx="14" presStyleCnt="24"/>
      <dgm:spPr/>
      <dgm:t>
        <a:bodyPr/>
        <a:lstStyle/>
        <a:p>
          <a:endParaRPr lang="en-US"/>
        </a:p>
      </dgm:t>
    </dgm:pt>
    <dgm:pt modelId="{CBB7975C-2CE8-45B4-96E0-6DEC64933545}" type="pres">
      <dgm:prSet presAssocID="{B3AFD07A-B883-4B69-AA80-9B11A9367222}" presName="hierRoot2" presStyleCnt="0">
        <dgm:presLayoutVars>
          <dgm:hierBranch val="init"/>
        </dgm:presLayoutVars>
      </dgm:prSet>
      <dgm:spPr/>
    </dgm:pt>
    <dgm:pt modelId="{A75895AD-B74A-48C0-824B-02B6B7688C9C}" type="pres">
      <dgm:prSet presAssocID="{B3AFD07A-B883-4B69-AA80-9B11A9367222}" presName="rootComposite" presStyleCnt="0"/>
      <dgm:spPr/>
    </dgm:pt>
    <dgm:pt modelId="{3EAA1631-6B0A-41A4-8C25-199F65BAEEA0}" type="pres">
      <dgm:prSet presAssocID="{B3AFD07A-B883-4B69-AA80-9B11A9367222}" presName="rootText" presStyleLbl="node4" presStyleIdx="14" presStyleCnt="24">
        <dgm:presLayoutVars>
          <dgm:chPref val="3"/>
        </dgm:presLayoutVars>
      </dgm:prSet>
      <dgm:spPr/>
      <dgm:t>
        <a:bodyPr/>
        <a:lstStyle/>
        <a:p>
          <a:endParaRPr lang="en-US"/>
        </a:p>
      </dgm:t>
    </dgm:pt>
    <dgm:pt modelId="{C05237E9-FD5F-4ACE-B757-DB0C8D5F1C32}" type="pres">
      <dgm:prSet presAssocID="{B3AFD07A-B883-4B69-AA80-9B11A9367222}" presName="rootConnector" presStyleLbl="node4" presStyleIdx="14" presStyleCnt="24"/>
      <dgm:spPr/>
      <dgm:t>
        <a:bodyPr/>
        <a:lstStyle/>
        <a:p>
          <a:endParaRPr lang="en-US"/>
        </a:p>
      </dgm:t>
    </dgm:pt>
    <dgm:pt modelId="{102F433F-6E68-47D6-8481-6F5DBC2B4F91}" type="pres">
      <dgm:prSet presAssocID="{B3AFD07A-B883-4B69-AA80-9B11A9367222}" presName="hierChild4" presStyleCnt="0"/>
      <dgm:spPr/>
    </dgm:pt>
    <dgm:pt modelId="{C1C0BA98-A3AE-40CE-B84E-A476C74AD8D1}" type="pres">
      <dgm:prSet presAssocID="{B3AFD07A-B883-4B69-AA80-9B11A9367222}" presName="hierChild5" presStyleCnt="0"/>
      <dgm:spPr/>
    </dgm:pt>
    <dgm:pt modelId="{5346C176-C8BB-4055-A0CE-D4D2D6DAA57A}" type="pres">
      <dgm:prSet presAssocID="{EC40DE46-156C-45AF-A5C5-15F716B0C52B}" presName="hierChild5" presStyleCnt="0"/>
      <dgm:spPr/>
    </dgm:pt>
    <dgm:pt modelId="{641F5569-3B0C-400C-9EB0-B0BC73489729}" type="pres">
      <dgm:prSet presAssocID="{68EABFD0-AA88-4C77-8750-708B5667679F}" presName="Name37" presStyleLbl="parChTrans1D3" presStyleIdx="5" presStyleCnt="8"/>
      <dgm:spPr/>
      <dgm:t>
        <a:bodyPr/>
        <a:lstStyle/>
        <a:p>
          <a:endParaRPr lang="en-US"/>
        </a:p>
      </dgm:t>
    </dgm:pt>
    <dgm:pt modelId="{AC8517B5-7A85-49F4-8D0A-65CB20894139}" type="pres">
      <dgm:prSet presAssocID="{A3327F99-A2B6-4520-A38E-D995A2A4AEFD}" presName="hierRoot2" presStyleCnt="0">
        <dgm:presLayoutVars>
          <dgm:hierBranch val="init"/>
        </dgm:presLayoutVars>
      </dgm:prSet>
      <dgm:spPr/>
    </dgm:pt>
    <dgm:pt modelId="{60A9F1A0-40E9-4668-9817-1640A03F12D4}" type="pres">
      <dgm:prSet presAssocID="{A3327F99-A2B6-4520-A38E-D995A2A4AEFD}" presName="rootComposite" presStyleCnt="0"/>
      <dgm:spPr/>
    </dgm:pt>
    <dgm:pt modelId="{B1EB10C7-9635-4103-AB89-0FDE2646A610}" type="pres">
      <dgm:prSet presAssocID="{A3327F99-A2B6-4520-A38E-D995A2A4AEFD}" presName="rootText" presStyleLbl="node3" presStyleIdx="5" presStyleCnt="8">
        <dgm:presLayoutVars>
          <dgm:chPref val="3"/>
        </dgm:presLayoutVars>
      </dgm:prSet>
      <dgm:spPr/>
      <dgm:t>
        <a:bodyPr/>
        <a:lstStyle/>
        <a:p>
          <a:endParaRPr lang="en-US"/>
        </a:p>
      </dgm:t>
    </dgm:pt>
    <dgm:pt modelId="{475C5379-C3FC-4483-88EF-2FFB985C2933}" type="pres">
      <dgm:prSet presAssocID="{A3327F99-A2B6-4520-A38E-D995A2A4AEFD}" presName="rootConnector" presStyleLbl="node3" presStyleIdx="5" presStyleCnt="8"/>
      <dgm:spPr/>
      <dgm:t>
        <a:bodyPr/>
        <a:lstStyle/>
        <a:p>
          <a:endParaRPr lang="en-US"/>
        </a:p>
      </dgm:t>
    </dgm:pt>
    <dgm:pt modelId="{B15E9A55-75C8-40EA-96C1-999F5656CB85}" type="pres">
      <dgm:prSet presAssocID="{A3327F99-A2B6-4520-A38E-D995A2A4AEFD}" presName="hierChild4" presStyleCnt="0"/>
      <dgm:spPr/>
    </dgm:pt>
    <dgm:pt modelId="{D509FEA2-E838-4CEF-9C59-58D51FAA46C4}" type="pres">
      <dgm:prSet presAssocID="{6AD8C4AA-4EFE-45ED-99A3-ADB6CEDC2F66}" presName="Name37" presStyleLbl="parChTrans1D4" presStyleIdx="15" presStyleCnt="24"/>
      <dgm:spPr/>
      <dgm:t>
        <a:bodyPr/>
        <a:lstStyle/>
        <a:p>
          <a:endParaRPr lang="en-US"/>
        </a:p>
      </dgm:t>
    </dgm:pt>
    <dgm:pt modelId="{9351922C-4DB2-4193-9492-42EEECDD1CBD}" type="pres">
      <dgm:prSet presAssocID="{3491C2FA-3963-4E6C-8DEA-FDD613579701}" presName="hierRoot2" presStyleCnt="0">
        <dgm:presLayoutVars>
          <dgm:hierBranch val="init"/>
        </dgm:presLayoutVars>
      </dgm:prSet>
      <dgm:spPr/>
    </dgm:pt>
    <dgm:pt modelId="{C1BBBAC5-6FA2-42C8-8CE7-7B507933D68C}" type="pres">
      <dgm:prSet presAssocID="{3491C2FA-3963-4E6C-8DEA-FDD613579701}" presName="rootComposite" presStyleCnt="0"/>
      <dgm:spPr/>
    </dgm:pt>
    <dgm:pt modelId="{0FEF7B32-64F2-458E-80FD-D237625EA9AE}" type="pres">
      <dgm:prSet presAssocID="{3491C2FA-3963-4E6C-8DEA-FDD613579701}" presName="rootText" presStyleLbl="node4" presStyleIdx="15" presStyleCnt="24">
        <dgm:presLayoutVars>
          <dgm:chPref val="3"/>
        </dgm:presLayoutVars>
      </dgm:prSet>
      <dgm:spPr/>
      <dgm:t>
        <a:bodyPr/>
        <a:lstStyle/>
        <a:p>
          <a:endParaRPr lang="en-US"/>
        </a:p>
      </dgm:t>
    </dgm:pt>
    <dgm:pt modelId="{5024ACC8-32C7-4D81-A6D7-0A2B53BE5637}" type="pres">
      <dgm:prSet presAssocID="{3491C2FA-3963-4E6C-8DEA-FDD613579701}" presName="rootConnector" presStyleLbl="node4" presStyleIdx="15" presStyleCnt="24"/>
      <dgm:spPr/>
      <dgm:t>
        <a:bodyPr/>
        <a:lstStyle/>
        <a:p>
          <a:endParaRPr lang="en-US"/>
        </a:p>
      </dgm:t>
    </dgm:pt>
    <dgm:pt modelId="{82D5A3C1-7517-4134-B5BD-4B16B35795E3}" type="pres">
      <dgm:prSet presAssocID="{3491C2FA-3963-4E6C-8DEA-FDD613579701}" presName="hierChild4" presStyleCnt="0"/>
      <dgm:spPr/>
    </dgm:pt>
    <dgm:pt modelId="{1DB307B9-39C6-44F8-A636-51A47F8E59BA}" type="pres">
      <dgm:prSet presAssocID="{3491C2FA-3963-4E6C-8DEA-FDD613579701}" presName="hierChild5" presStyleCnt="0"/>
      <dgm:spPr/>
    </dgm:pt>
    <dgm:pt modelId="{9299946E-1987-4114-875A-91BDF9910A60}" type="pres">
      <dgm:prSet presAssocID="{F9929358-4EC1-4ADB-B415-51BB03E3A956}" presName="Name37" presStyleLbl="parChTrans1D4" presStyleIdx="16" presStyleCnt="24"/>
      <dgm:spPr/>
      <dgm:t>
        <a:bodyPr/>
        <a:lstStyle/>
        <a:p>
          <a:endParaRPr lang="en-US"/>
        </a:p>
      </dgm:t>
    </dgm:pt>
    <dgm:pt modelId="{339E2A01-E86F-46CE-8D65-B55C7A24DF69}" type="pres">
      <dgm:prSet presAssocID="{B0FC7E5D-793A-4E59-A998-2D18E4FF2A42}" presName="hierRoot2" presStyleCnt="0">
        <dgm:presLayoutVars>
          <dgm:hierBranch val="init"/>
        </dgm:presLayoutVars>
      </dgm:prSet>
      <dgm:spPr/>
    </dgm:pt>
    <dgm:pt modelId="{17C198EA-EAD9-4E62-A178-DA8DACE70E30}" type="pres">
      <dgm:prSet presAssocID="{B0FC7E5D-793A-4E59-A998-2D18E4FF2A42}" presName="rootComposite" presStyleCnt="0"/>
      <dgm:spPr/>
    </dgm:pt>
    <dgm:pt modelId="{A5FE9271-4F30-4CFA-957C-9C59ECF25FBD}" type="pres">
      <dgm:prSet presAssocID="{B0FC7E5D-793A-4E59-A998-2D18E4FF2A42}" presName="rootText" presStyleLbl="node4" presStyleIdx="16" presStyleCnt="24">
        <dgm:presLayoutVars>
          <dgm:chPref val="3"/>
        </dgm:presLayoutVars>
      </dgm:prSet>
      <dgm:spPr/>
      <dgm:t>
        <a:bodyPr/>
        <a:lstStyle/>
        <a:p>
          <a:endParaRPr lang="en-US"/>
        </a:p>
      </dgm:t>
    </dgm:pt>
    <dgm:pt modelId="{B4ADFC72-CAA2-4FAE-9CAD-AD39B61C4A04}" type="pres">
      <dgm:prSet presAssocID="{B0FC7E5D-793A-4E59-A998-2D18E4FF2A42}" presName="rootConnector" presStyleLbl="node4" presStyleIdx="16" presStyleCnt="24"/>
      <dgm:spPr/>
      <dgm:t>
        <a:bodyPr/>
        <a:lstStyle/>
        <a:p>
          <a:endParaRPr lang="en-US"/>
        </a:p>
      </dgm:t>
    </dgm:pt>
    <dgm:pt modelId="{02CBE076-F8DE-4117-880D-380B4FB30883}" type="pres">
      <dgm:prSet presAssocID="{B0FC7E5D-793A-4E59-A998-2D18E4FF2A42}" presName="hierChild4" presStyleCnt="0"/>
      <dgm:spPr/>
    </dgm:pt>
    <dgm:pt modelId="{AB49A709-47B8-4A4C-A35E-95CDE693057D}" type="pres">
      <dgm:prSet presAssocID="{B0FC7E5D-793A-4E59-A998-2D18E4FF2A42}" presName="hierChild5" presStyleCnt="0"/>
      <dgm:spPr/>
    </dgm:pt>
    <dgm:pt modelId="{BD60DB53-C0D6-42E5-A87B-44A17AA34386}" type="pres">
      <dgm:prSet presAssocID="{F5D3BAD1-E30B-4298-876A-C1F55738FFE6}" presName="Name37" presStyleLbl="parChTrans1D4" presStyleIdx="17" presStyleCnt="24"/>
      <dgm:spPr/>
      <dgm:t>
        <a:bodyPr/>
        <a:lstStyle/>
        <a:p>
          <a:endParaRPr lang="en-US"/>
        </a:p>
      </dgm:t>
    </dgm:pt>
    <dgm:pt modelId="{C64C4C07-240F-4F82-96A0-D1CCBE8A655F}" type="pres">
      <dgm:prSet presAssocID="{0B5077AA-50BE-47E4-AEA7-28DA4498ADF0}" presName="hierRoot2" presStyleCnt="0">
        <dgm:presLayoutVars>
          <dgm:hierBranch val="init"/>
        </dgm:presLayoutVars>
      </dgm:prSet>
      <dgm:spPr/>
    </dgm:pt>
    <dgm:pt modelId="{D6CFB87E-F9B0-4F4A-9960-B8ED1F9B2CD0}" type="pres">
      <dgm:prSet presAssocID="{0B5077AA-50BE-47E4-AEA7-28DA4498ADF0}" presName="rootComposite" presStyleCnt="0"/>
      <dgm:spPr/>
    </dgm:pt>
    <dgm:pt modelId="{518F4F79-0DA3-47AC-84A1-C46623DA69B3}" type="pres">
      <dgm:prSet presAssocID="{0B5077AA-50BE-47E4-AEA7-28DA4498ADF0}" presName="rootText" presStyleLbl="node4" presStyleIdx="17" presStyleCnt="24">
        <dgm:presLayoutVars>
          <dgm:chPref val="3"/>
        </dgm:presLayoutVars>
      </dgm:prSet>
      <dgm:spPr/>
      <dgm:t>
        <a:bodyPr/>
        <a:lstStyle/>
        <a:p>
          <a:endParaRPr lang="en-US"/>
        </a:p>
      </dgm:t>
    </dgm:pt>
    <dgm:pt modelId="{B607F169-C5D1-41A9-A7C0-066653A14656}" type="pres">
      <dgm:prSet presAssocID="{0B5077AA-50BE-47E4-AEA7-28DA4498ADF0}" presName="rootConnector" presStyleLbl="node4" presStyleIdx="17" presStyleCnt="24"/>
      <dgm:spPr/>
      <dgm:t>
        <a:bodyPr/>
        <a:lstStyle/>
        <a:p>
          <a:endParaRPr lang="en-US"/>
        </a:p>
      </dgm:t>
    </dgm:pt>
    <dgm:pt modelId="{9075586C-832E-49C6-BB63-3F22DD472471}" type="pres">
      <dgm:prSet presAssocID="{0B5077AA-50BE-47E4-AEA7-28DA4498ADF0}" presName="hierChild4" presStyleCnt="0"/>
      <dgm:spPr/>
    </dgm:pt>
    <dgm:pt modelId="{DFB57589-AFCA-4340-B027-0FECA2F584F8}" type="pres">
      <dgm:prSet presAssocID="{0B5077AA-50BE-47E4-AEA7-28DA4498ADF0}" presName="hierChild5" presStyleCnt="0"/>
      <dgm:spPr/>
    </dgm:pt>
    <dgm:pt modelId="{A1E961A8-29CB-4BF0-B427-E45BF82CF31C}" type="pres">
      <dgm:prSet presAssocID="{A3327F99-A2B6-4520-A38E-D995A2A4AEFD}" presName="hierChild5" presStyleCnt="0"/>
      <dgm:spPr/>
    </dgm:pt>
    <dgm:pt modelId="{8CDFA089-35B4-4A5C-90F6-10472DD39A65}" type="pres">
      <dgm:prSet presAssocID="{F7562C78-5732-498D-9067-CD51D4C818E9}" presName="hierChild5" presStyleCnt="0"/>
      <dgm:spPr/>
    </dgm:pt>
    <dgm:pt modelId="{C4B37FCA-A7B8-4A29-BF3F-99757BDF0FFE}" type="pres">
      <dgm:prSet presAssocID="{9E3AE98A-2007-4A0A-9AB3-4AD73C414EBE}" presName="Name37" presStyleLbl="parChTrans1D2" presStyleIdx="3" presStyleCnt="4"/>
      <dgm:spPr/>
      <dgm:t>
        <a:bodyPr/>
        <a:lstStyle/>
        <a:p>
          <a:endParaRPr lang="en-US"/>
        </a:p>
      </dgm:t>
    </dgm:pt>
    <dgm:pt modelId="{1ED917E5-6948-4B6E-AA35-FD4E52B0EB3C}" type="pres">
      <dgm:prSet presAssocID="{BF9A875E-F7AF-4587-BAF4-E21BA6A79AE8}" presName="hierRoot2" presStyleCnt="0">
        <dgm:presLayoutVars>
          <dgm:hierBranch val="init"/>
        </dgm:presLayoutVars>
      </dgm:prSet>
      <dgm:spPr/>
    </dgm:pt>
    <dgm:pt modelId="{51FD7222-3339-403A-8359-AD0B501787A6}" type="pres">
      <dgm:prSet presAssocID="{BF9A875E-F7AF-4587-BAF4-E21BA6A79AE8}" presName="rootComposite" presStyleCnt="0"/>
      <dgm:spPr/>
    </dgm:pt>
    <dgm:pt modelId="{FB4493A4-0F19-4FF1-82CA-A95002E35021}" type="pres">
      <dgm:prSet presAssocID="{BF9A875E-F7AF-4587-BAF4-E21BA6A79AE8}" presName="rootText" presStyleLbl="node2" presStyleIdx="3" presStyleCnt="4">
        <dgm:presLayoutVars>
          <dgm:chPref val="3"/>
        </dgm:presLayoutVars>
      </dgm:prSet>
      <dgm:spPr/>
      <dgm:t>
        <a:bodyPr/>
        <a:lstStyle/>
        <a:p>
          <a:endParaRPr lang="en-US"/>
        </a:p>
      </dgm:t>
    </dgm:pt>
    <dgm:pt modelId="{22F735FC-1C55-447A-A1B2-B45E027A8F84}" type="pres">
      <dgm:prSet presAssocID="{BF9A875E-F7AF-4587-BAF4-E21BA6A79AE8}" presName="rootConnector" presStyleLbl="node2" presStyleIdx="3" presStyleCnt="4"/>
      <dgm:spPr/>
      <dgm:t>
        <a:bodyPr/>
        <a:lstStyle/>
        <a:p>
          <a:endParaRPr lang="en-US"/>
        </a:p>
      </dgm:t>
    </dgm:pt>
    <dgm:pt modelId="{2C9E4CDC-86FF-4C34-BE55-7168E0AD0F30}" type="pres">
      <dgm:prSet presAssocID="{BF9A875E-F7AF-4587-BAF4-E21BA6A79AE8}" presName="hierChild4" presStyleCnt="0"/>
      <dgm:spPr/>
    </dgm:pt>
    <dgm:pt modelId="{485CAE39-B4D4-4DB6-8BF2-551D91613346}" type="pres">
      <dgm:prSet presAssocID="{BACC172C-CF81-4804-A25B-E2B104EBE87E}" presName="Name37" presStyleLbl="parChTrans1D3" presStyleIdx="6" presStyleCnt="8"/>
      <dgm:spPr/>
      <dgm:t>
        <a:bodyPr/>
        <a:lstStyle/>
        <a:p>
          <a:endParaRPr lang="en-US"/>
        </a:p>
      </dgm:t>
    </dgm:pt>
    <dgm:pt modelId="{BAD48DC9-67F0-4572-9D05-1C34E6FFD2EA}" type="pres">
      <dgm:prSet presAssocID="{D4355665-FEE1-4D89-9365-B4406109B380}" presName="hierRoot2" presStyleCnt="0">
        <dgm:presLayoutVars>
          <dgm:hierBranch val="init"/>
        </dgm:presLayoutVars>
      </dgm:prSet>
      <dgm:spPr/>
    </dgm:pt>
    <dgm:pt modelId="{A0C11BF5-1F4D-4079-AFA7-640779AA3EC7}" type="pres">
      <dgm:prSet presAssocID="{D4355665-FEE1-4D89-9365-B4406109B380}" presName="rootComposite" presStyleCnt="0"/>
      <dgm:spPr/>
    </dgm:pt>
    <dgm:pt modelId="{790A0B8B-801A-4BF9-928B-B370B2996D67}" type="pres">
      <dgm:prSet presAssocID="{D4355665-FEE1-4D89-9365-B4406109B380}" presName="rootText" presStyleLbl="node3" presStyleIdx="6" presStyleCnt="8">
        <dgm:presLayoutVars>
          <dgm:chPref val="3"/>
        </dgm:presLayoutVars>
      </dgm:prSet>
      <dgm:spPr/>
      <dgm:t>
        <a:bodyPr/>
        <a:lstStyle/>
        <a:p>
          <a:endParaRPr lang="en-US"/>
        </a:p>
      </dgm:t>
    </dgm:pt>
    <dgm:pt modelId="{2BF84ACE-ACDD-4E94-B4E0-864C66697EAF}" type="pres">
      <dgm:prSet presAssocID="{D4355665-FEE1-4D89-9365-B4406109B380}" presName="rootConnector" presStyleLbl="node3" presStyleIdx="6" presStyleCnt="8"/>
      <dgm:spPr/>
      <dgm:t>
        <a:bodyPr/>
        <a:lstStyle/>
        <a:p>
          <a:endParaRPr lang="en-US"/>
        </a:p>
      </dgm:t>
    </dgm:pt>
    <dgm:pt modelId="{CA9DCB33-CC80-4C78-A9F9-AA73603304F7}" type="pres">
      <dgm:prSet presAssocID="{D4355665-FEE1-4D89-9365-B4406109B380}" presName="hierChild4" presStyleCnt="0"/>
      <dgm:spPr/>
    </dgm:pt>
    <dgm:pt modelId="{639FA300-C7CA-4591-8F5D-E50640270986}" type="pres">
      <dgm:prSet presAssocID="{A1E83CD2-A8DC-40D1-A9D3-F7A804BC153C}" presName="Name37" presStyleLbl="parChTrans1D4" presStyleIdx="18" presStyleCnt="24"/>
      <dgm:spPr/>
      <dgm:t>
        <a:bodyPr/>
        <a:lstStyle/>
        <a:p>
          <a:endParaRPr lang="en-US"/>
        </a:p>
      </dgm:t>
    </dgm:pt>
    <dgm:pt modelId="{E801CFE9-37F5-4685-BF80-396B802BACFF}" type="pres">
      <dgm:prSet presAssocID="{22DACB80-637E-4491-825E-BB3089852F24}" presName="hierRoot2" presStyleCnt="0">
        <dgm:presLayoutVars>
          <dgm:hierBranch val="init"/>
        </dgm:presLayoutVars>
      </dgm:prSet>
      <dgm:spPr/>
    </dgm:pt>
    <dgm:pt modelId="{5376953E-4A82-43D9-A469-0F51A65EED6F}" type="pres">
      <dgm:prSet presAssocID="{22DACB80-637E-4491-825E-BB3089852F24}" presName="rootComposite" presStyleCnt="0"/>
      <dgm:spPr/>
    </dgm:pt>
    <dgm:pt modelId="{6A509A7D-7AF5-41B6-8F4B-827773311E38}" type="pres">
      <dgm:prSet presAssocID="{22DACB80-637E-4491-825E-BB3089852F24}" presName="rootText" presStyleLbl="node4" presStyleIdx="18" presStyleCnt="24">
        <dgm:presLayoutVars>
          <dgm:chPref val="3"/>
        </dgm:presLayoutVars>
      </dgm:prSet>
      <dgm:spPr/>
      <dgm:t>
        <a:bodyPr/>
        <a:lstStyle/>
        <a:p>
          <a:endParaRPr lang="en-US"/>
        </a:p>
      </dgm:t>
    </dgm:pt>
    <dgm:pt modelId="{807CAAAD-2A72-4AC7-8321-24E1AF0AE12F}" type="pres">
      <dgm:prSet presAssocID="{22DACB80-637E-4491-825E-BB3089852F24}" presName="rootConnector" presStyleLbl="node4" presStyleIdx="18" presStyleCnt="24"/>
      <dgm:spPr/>
      <dgm:t>
        <a:bodyPr/>
        <a:lstStyle/>
        <a:p>
          <a:endParaRPr lang="en-US"/>
        </a:p>
      </dgm:t>
    </dgm:pt>
    <dgm:pt modelId="{49866339-A502-4F6F-8067-BEB931A46719}" type="pres">
      <dgm:prSet presAssocID="{22DACB80-637E-4491-825E-BB3089852F24}" presName="hierChild4" presStyleCnt="0"/>
      <dgm:spPr/>
    </dgm:pt>
    <dgm:pt modelId="{36CFE899-8AE3-40C6-A76F-3D7DFD8AD3E5}" type="pres">
      <dgm:prSet presAssocID="{22DACB80-637E-4491-825E-BB3089852F24}" presName="hierChild5" presStyleCnt="0"/>
      <dgm:spPr/>
    </dgm:pt>
    <dgm:pt modelId="{2E280094-923B-4A2E-8767-3D4D0D50469B}" type="pres">
      <dgm:prSet presAssocID="{29866FCD-5989-40E8-A892-04EA03EC4B2D}" presName="Name37" presStyleLbl="parChTrans1D4" presStyleIdx="19" presStyleCnt="24"/>
      <dgm:spPr/>
      <dgm:t>
        <a:bodyPr/>
        <a:lstStyle/>
        <a:p>
          <a:endParaRPr lang="en-US"/>
        </a:p>
      </dgm:t>
    </dgm:pt>
    <dgm:pt modelId="{1E0A562C-BC33-4FED-9143-963D32741F6B}" type="pres">
      <dgm:prSet presAssocID="{44D53133-5299-4CF4-933F-66E239368D22}" presName="hierRoot2" presStyleCnt="0">
        <dgm:presLayoutVars>
          <dgm:hierBranch val="init"/>
        </dgm:presLayoutVars>
      </dgm:prSet>
      <dgm:spPr/>
    </dgm:pt>
    <dgm:pt modelId="{24337F9A-B4E4-4B62-8320-7C2ACBFB5FB7}" type="pres">
      <dgm:prSet presAssocID="{44D53133-5299-4CF4-933F-66E239368D22}" presName="rootComposite" presStyleCnt="0"/>
      <dgm:spPr/>
    </dgm:pt>
    <dgm:pt modelId="{A74ADB89-FA40-4BFB-8A8D-D2CEC7C5ADEE}" type="pres">
      <dgm:prSet presAssocID="{44D53133-5299-4CF4-933F-66E239368D22}" presName="rootText" presStyleLbl="node4" presStyleIdx="19" presStyleCnt="24">
        <dgm:presLayoutVars>
          <dgm:chPref val="3"/>
        </dgm:presLayoutVars>
      </dgm:prSet>
      <dgm:spPr/>
      <dgm:t>
        <a:bodyPr/>
        <a:lstStyle/>
        <a:p>
          <a:endParaRPr lang="en-US"/>
        </a:p>
      </dgm:t>
    </dgm:pt>
    <dgm:pt modelId="{463786AD-1500-440F-9371-AD4463586B6C}" type="pres">
      <dgm:prSet presAssocID="{44D53133-5299-4CF4-933F-66E239368D22}" presName="rootConnector" presStyleLbl="node4" presStyleIdx="19" presStyleCnt="24"/>
      <dgm:spPr/>
      <dgm:t>
        <a:bodyPr/>
        <a:lstStyle/>
        <a:p>
          <a:endParaRPr lang="en-US"/>
        </a:p>
      </dgm:t>
    </dgm:pt>
    <dgm:pt modelId="{BE6E3063-0480-4C9B-A293-193E689796BD}" type="pres">
      <dgm:prSet presAssocID="{44D53133-5299-4CF4-933F-66E239368D22}" presName="hierChild4" presStyleCnt="0"/>
      <dgm:spPr/>
    </dgm:pt>
    <dgm:pt modelId="{5FB49CA0-D491-4FFA-8802-12D8BA19B12A}" type="pres">
      <dgm:prSet presAssocID="{44D53133-5299-4CF4-933F-66E239368D22}" presName="hierChild5" presStyleCnt="0"/>
      <dgm:spPr/>
    </dgm:pt>
    <dgm:pt modelId="{65A084D8-5AD5-4200-B993-8A7DB89DD99F}" type="pres">
      <dgm:prSet presAssocID="{105BEDFE-B886-4C92-9F9E-CEA5F802CE84}" presName="Name37" presStyleLbl="parChTrans1D4" presStyleIdx="20" presStyleCnt="24"/>
      <dgm:spPr/>
      <dgm:t>
        <a:bodyPr/>
        <a:lstStyle/>
        <a:p>
          <a:endParaRPr lang="en-US"/>
        </a:p>
      </dgm:t>
    </dgm:pt>
    <dgm:pt modelId="{1FC0DBEE-2E2F-4CE3-AC6A-8539D0ACF86A}" type="pres">
      <dgm:prSet presAssocID="{69F92218-DE38-474A-9B64-F23820CA5BB7}" presName="hierRoot2" presStyleCnt="0">
        <dgm:presLayoutVars>
          <dgm:hierBranch val="init"/>
        </dgm:presLayoutVars>
      </dgm:prSet>
      <dgm:spPr/>
    </dgm:pt>
    <dgm:pt modelId="{47265EA2-6A89-429B-A627-9D2B16004BE6}" type="pres">
      <dgm:prSet presAssocID="{69F92218-DE38-474A-9B64-F23820CA5BB7}" presName="rootComposite" presStyleCnt="0"/>
      <dgm:spPr/>
    </dgm:pt>
    <dgm:pt modelId="{2A00B062-9992-4654-87C6-774F7FC393A9}" type="pres">
      <dgm:prSet presAssocID="{69F92218-DE38-474A-9B64-F23820CA5BB7}" presName="rootText" presStyleLbl="node4" presStyleIdx="20" presStyleCnt="24">
        <dgm:presLayoutVars>
          <dgm:chPref val="3"/>
        </dgm:presLayoutVars>
      </dgm:prSet>
      <dgm:spPr/>
      <dgm:t>
        <a:bodyPr/>
        <a:lstStyle/>
        <a:p>
          <a:endParaRPr lang="en-US"/>
        </a:p>
      </dgm:t>
    </dgm:pt>
    <dgm:pt modelId="{CC75C4DA-ECF2-4E41-9532-E7C8F791D314}" type="pres">
      <dgm:prSet presAssocID="{69F92218-DE38-474A-9B64-F23820CA5BB7}" presName="rootConnector" presStyleLbl="node4" presStyleIdx="20" presStyleCnt="24"/>
      <dgm:spPr/>
      <dgm:t>
        <a:bodyPr/>
        <a:lstStyle/>
        <a:p>
          <a:endParaRPr lang="en-US"/>
        </a:p>
      </dgm:t>
    </dgm:pt>
    <dgm:pt modelId="{8634F381-88B7-4294-881E-46DBC3BF1E77}" type="pres">
      <dgm:prSet presAssocID="{69F92218-DE38-474A-9B64-F23820CA5BB7}" presName="hierChild4" presStyleCnt="0"/>
      <dgm:spPr/>
    </dgm:pt>
    <dgm:pt modelId="{1708B2AC-4440-43AD-9382-73B615A788BC}" type="pres">
      <dgm:prSet presAssocID="{69F92218-DE38-474A-9B64-F23820CA5BB7}" presName="hierChild5" presStyleCnt="0"/>
      <dgm:spPr/>
    </dgm:pt>
    <dgm:pt modelId="{E807E070-83AB-4EE1-8415-89E7E9164F80}" type="pres">
      <dgm:prSet presAssocID="{D4355665-FEE1-4D89-9365-B4406109B380}" presName="hierChild5" presStyleCnt="0"/>
      <dgm:spPr/>
    </dgm:pt>
    <dgm:pt modelId="{A73D2AE7-10A9-435D-BBE4-CAD1085F2F68}" type="pres">
      <dgm:prSet presAssocID="{C58EBC66-8D6D-416A-8041-8CD2F851E6F7}" presName="Name37" presStyleLbl="parChTrans1D3" presStyleIdx="7" presStyleCnt="8"/>
      <dgm:spPr/>
      <dgm:t>
        <a:bodyPr/>
        <a:lstStyle/>
        <a:p>
          <a:endParaRPr lang="en-US"/>
        </a:p>
      </dgm:t>
    </dgm:pt>
    <dgm:pt modelId="{45EA7119-2543-476D-ADCB-A0378EA7AD4D}" type="pres">
      <dgm:prSet presAssocID="{F76E6BED-F625-40C9-9C4F-C456EC747D1B}" presName="hierRoot2" presStyleCnt="0">
        <dgm:presLayoutVars>
          <dgm:hierBranch val="init"/>
        </dgm:presLayoutVars>
      </dgm:prSet>
      <dgm:spPr/>
    </dgm:pt>
    <dgm:pt modelId="{F0350F6A-5AB7-43BA-BE36-CF558D504868}" type="pres">
      <dgm:prSet presAssocID="{F76E6BED-F625-40C9-9C4F-C456EC747D1B}" presName="rootComposite" presStyleCnt="0"/>
      <dgm:spPr/>
    </dgm:pt>
    <dgm:pt modelId="{52C68CEC-8AB2-4372-A788-0408E640B3B9}" type="pres">
      <dgm:prSet presAssocID="{F76E6BED-F625-40C9-9C4F-C456EC747D1B}" presName="rootText" presStyleLbl="node3" presStyleIdx="7" presStyleCnt="8">
        <dgm:presLayoutVars>
          <dgm:chPref val="3"/>
        </dgm:presLayoutVars>
      </dgm:prSet>
      <dgm:spPr/>
      <dgm:t>
        <a:bodyPr/>
        <a:lstStyle/>
        <a:p>
          <a:endParaRPr lang="en-US"/>
        </a:p>
      </dgm:t>
    </dgm:pt>
    <dgm:pt modelId="{35D9427A-0E5C-4D44-8902-FE157627E993}" type="pres">
      <dgm:prSet presAssocID="{F76E6BED-F625-40C9-9C4F-C456EC747D1B}" presName="rootConnector" presStyleLbl="node3" presStyleIdx="7" presStyleCnt="8"/>
      <dgm:spPr/>
      <dgm:t>
        <a:bodyPr/>
        <a:lstStyle/>
        <a:p>
          <a:endParaRPr lang="en-US"/>
        </a:p>
      </dgm:t>
    </dgm:pt>
    <dgm:pt modelId="{6034E835-54FD-4526-8780-8C9883937C5E}" type="pres">
      <dgm:prSet presAssocID="{F76E6BED-F625-40C9-9C4F-C456EC747D1B}" presName="hierChild4" presStyleCnt="0"/>
      <dgm:spPr/>
    </dgm:pt>
    <dgm:pt modelId="{508B70E3-6000-4F45-A031-47F3DEEBB5BF}" type="pres">
      <dgm:prSet presAssocID="{E20C051A-F825-4A54-93E8-5795DAC8A7D7}" presName="Name37" presStyleLbl="parChTrans1D4" presStyleIdx="21" presStyleCnt="24"/>
      <dgm:spPr/>
      <dgm:t>
        <a:bodyPr/>
        <a:lstStyle/>
        <a:p>
          <a:endParaRPr lang="en-US"/>
        </a:p>
      </dgm:t>
    </dgm:pt>
    <dgm:pt modelId="{52CBF4BD-F99C-4A53-A198-A85424C5F944}" type="pres">
      <dgm:prSet presAssocID="{9426E90B-04C0-494A-8BED-9BBAFE2AC218}" presName="hierRoot2" presStyleCnt="0">
        <dgm:presLayoutVars>
          <dgm:hierBranch val="init"/>
        </dgm:presLayoutVars>
      </dgm:prSet>
      <dgm:spPr/>
    </dgm:pt>
    <dgm:pt modelId="{232A7215-A060-4684-9EF1-26BE06AD070D}" type="pres">
      <dgm:prSet presAssocID="{9426E90B-04C0-494A-8BED-9BBAFE2AC218}" presName="rootComposite" presStyleCnt="0"/>
      <dgm:spPr/>
    </dgm:pt>
    <dgm:pt modelId="{04676303-1507-4942-A97E-0D3202FED0F0}" type="pres">
      <dgm:prSet presAssocID="{9426E90B-04C0-494A-8BED-9BBAFE2AC218}" presName="rootText" presStyleLbl="node4" presStyleIdx="21" presStyleCnt="24">
        <dgm:presLayoutVars>
          <dgm:chPref val="3"/>
        </dgm:presLayoutVars>
      </dgm:prSet>
      <dgm:spPr/>
      <dgm:t>
        <a:bodyPr/>
        <a:lstStyle/>
        <a:p>
          <a:endParaRPr lang="en-US"/>
        </a:p>
      </dgm:t>
    </dgm:pt>
    <dgm:pt modelId="{C94B8A20-DB1D-4122-A597-6F1DB4E5591C}" type="pres">
      <dgm:prSet presAssocID="{9426E90B-04C0-494A-8BED-9BBAFE2AC218}" presName="rootConnector" presStyleLbl="node4" presStyleIdx="21" presStyleCnt="24"/>
      <dgm:spPr/>
      <dgm:t>
        <a:bodyPr/>
        <a:lstStyle/>
        <a:p>
          <a:endParaRPr lang="en-US"/>
        </a:p>
      </dgm:t>
    </dgm:pt>
    <dgm:pt modelId="{C03EF3FE-ADEB-4710-B203-4A8E5577B962}" type="pres">
      <dgm:prSet presAssocID="{9426E90B-04C0-494A-8BED-9BBAFE2AC218}" presName="hierChild4" presStyleCnt="0"/>
      <dgm:spPr/>
    </dgm:pt>
    <dgm:pt modelId="{75E4A9A2-AC64-44C7-B88C-B7E10247CF91}" type="pres">
      <dgm:prSet presAssocID="{9426E90B-04C0-494A-8BED-9BBAFE2AC218}" presName="hierChild5" presStyleCnt="0"/>
      <dgm:spPr/>
    </dgm:pt>
    <dgm:pt modelId="{8A88C683-D1E3-43BC-AA9D-C414C9AD627E}" type="pres">
      <dgm:prSet presAssocID="{EE6B3F8D-3C1B-4702-A72B-BBBB768E609A}" presName="Name37" presStyleLbl="parChTrans1D4" presStyleIdx="22" presStyleCnt="24"/>
      <dgm:spPr/>
      <dgm:t>
        <a:bodyPr/>
        <a:lstStyle/>
        <a:p>
          <a:endParaRPr lang="en-US"/>
        </a:p>
      </dgm:t>
    </dgm:pt>
    <dgm:pt modelId="{C63C2F8E-7BCE-4D4B-A7D5-267D32804A40}" type="pres">
      <dgm:prSet presAssocID="{E8233A7C-8E55-4B10-99D5-8801F6B4D02C}" presName="hierRoot2" presStyleCnt="0">
        <dgm:presLayoutVars>
          <dgm:hierBranch val="init"/>
        </dgm:presLayoutVars>
      </dgm:prSet>
      <dgm:spPr/>
    </dgm:pt>
    <dgm:pt modelId="{36647BC9-83A5-44A7-8FA6-BEB2CFAE2BFF}" type="pres">
      <dgm:prSet presAssocID="{E8233A7C-8E55-4B10-99D5-8801F6B4D02C}" presName="rootComposite" presStyleCnt="0"/>
      <dgm:spPr/>
    </dgm:pt>
    <dgm:pt modelId="{3DC4E65F-D585-4640-8921-6F21570E5996}" type="pres">
      <dgm:prSet presAssocID="{E8233A7C-8E55-4B10-99D5-8801F6B4D02C}" presName="rootText" presStyleLbl="node4" presStyleIdx="22" presStyleCnt="24">
        <dgm:presLayoutVars>
          <dgm:chPref val="3"/>
        </dgm:presLayoutVars>
      </dgm:prSet>
      <dgm:spPr/>
      <dgm:t>
        <a:bodyPr/>
        <a:lstStyle/>
        <a:p>
          <a:endParaRPr lang="en-US"/>
        </a:p>
      </dgm:t>
    </dgm:pt>
    <dgm:pt modelId="{FD792C6E-4901-4ADD-B175-2EB821631BD6}" type="pres">
      <dgm:prSet presAssocID="{E8233A7C-8E55-4B10-99D5-8801F6B4D02C}" presName="rootConnector" presStyleLbl="node4" presStyleIdx="22" presStyleCnt="24"/>
      <dgm:spPr/>
      <dgm:t>
        <a:bodyPr/>
        <a:lstStyle/>
        <a:p>
          <a:endParaRPr lang="en-US"/>
        </a:p>
      </dgm:t>
    </dgm:pt>
    <dgm:pt modelId="{E0635151-2943-4D36-844E-C952FB654892}" type="pres">
      <dgm:prSet presAssocID="{E8233A7C-8E55-4B10-99D5-8801F6B4D02C}" presName="hierChild4" presStyleCnt="0"/>
      <dgm:spPr/>
    </dgm:pt>
    <dgm:pt modelId="{89CC741D-D3DF-42BD-80BA-12D1ED1C8AAF}" type="pres">
      <dgm:prSet presAssocID="{E8233A7C-8E55-4B10-99D5-8801F6B4D02C}" presName="hierChild5" presStyleCnt="0"/>
      <dgm:spPr/>
    </dgm:pt>
    <dgm:pt modelId="{EF1083FE-592A-40D8-90CE-7E4886F37E7B}" type="pres">
      <dgm:prSet presAssocID="{BB727031-93B2-4309-BA89-2784E0C2DF9A}" presName="Name37" presStyleLbl="parChTrans1D4" presStyleIdx="23" presStyleCnt="24"/>
      <dgm:spPr/>
      <dgm:t>
        <a:bodyPr/>
        <a:lstStyle/>
        <a:p>
          <a:endParaRPr lang="en-US"/>
        </a:p>
      </dgm:t>
    </dgm:pt>
    <dgm:pt modelId="{1E738E7D-8153-4A47-892A-EBA21F83CE49}" type="pres">
      <dgm:prSet presAssocID="{B5942455-92F1-4848-AD48-A330D3A2E0C1}" presName="hierRoot2" presStyleCnt="0">
        <dgm:presLayoutVars>
          <dgm:hierBranch val="init"/>
        </dgm:presLayoutVars>
      </dgm:prSet>
      <dgm:spPr/>
    </dgm:pt>
    <dgm:pt modelId="{690D963E-3950-4F59-876A-6D5E77405861}" type="pres">
      <dgm:prSet presAssocID="{B5942455-92F1-4848-AD48-A330D3A2E0C1}" presName="rootComposite" presStyleCnt="0"/>
      <dgm:spPr/>
    </dgm:pt>
    <dgm:pt modelId="{71D9B35A-FEAF-4E5A-8838-63BB99FC6F06}" type="pres">
      <dgm:prSet presAssocID="{B5942455-92F1-4848-AD48-A330D3A2E0C1}" presName="rootText" presStyleLbl="node4" presStyleIdx="23" presStyleCnt="24" custLinFactNeighborX="18179" custLinFactNeighborY="-15872">
        <dgm:presLayoutVars>
          <dgm:chPref val="3"/>
        </dgm:presLayoutVars>
      </dgm:prSet>
      <dgm:spPr/>
      <dgm:t>
        <a:bodyPr/>
        <a:lstStyle/>
        <a:p>
          <a:endParaRPr lang="en-US"/>
        </a:p>
      </dgm:t>
    </dgm:pt>
    <dgm:pt modelId="{2DE15F37-2122-4993-B622-3F1169A831B8}" type="pres">
      <dgm:prSet presAssocID="{B5942455-92F1-4848-AD48-A330D3A2E0C1}" presName="rootConnector" presStyleLbl="node4" presStyleIdx="23" presStyleCnt="24"/>
      <dgm:spPr/>
      <dgm:t>
        <a:bodyPr/>
        <a:lstStyle/>
        <a:p>
          <a:endParaRPr lang="en-US"/>
        </a:p>
      </dgm:t>
    </dgm:pt>
    <dgm:pt modelId="{DC088EB9-2D89-4950-971C-EA15A950B0BD}" type="pres">
      <dgm:prSet presAssocID="{B5942455-92F1-4848-AD48-A330D3A2E0C1}" presName="hierChild4" presStyleCnt="0"/>
      <dgm:spPr/>
    </dgm:pt>
    <dgm:pt modelId="{C87C3B18-472B-4BC5-B148-EABD47E5587A}" type="pres">
      <dgm:prSet presAssocID="{B5942455-92F1-4848-AD48-A330D3A2E0C1}" presName="hierChild5" presStyleCnt="0"/>
      <dgm:spPr/>
    </dgm:pt>
    <dgm:pt modelId="{3CC6C3E5-E5FC-4C52-8778-AB8325794403}" type="pres">
      <dgm:prSet presAssocID="{F76E6BED-F625-40C9-9C4F-C456EC747D1B}" presName="hierChild5" presStyleCnt="0"/>
      <dgm:spPr/>
    </dgm:pt>
    <dgm:pt modelId="{500AC177-C4ED-4CC3-87D0-AB9B224AF386}" type="pres">
      <dgm:prSet presAssocID="{BF9A875E-F7AF-4587-BAF4-E21BA6A79AE8}" presName="hierChild5" presStyleCnt="0"/>
      <dgm:spPr/>
    </dgm:pt>
    <dgm:pt modelId="{02D59516-1D60-4124-B095-1FAF0059DC8B}" type="pres">
      <dgm:prSet presAssocID="{9E98839A-B4CE-440B-B378-0C46EB2C62FE}" presName="hierChild3" presStyleCnt="0"/>
      <dgm:spPr/>
    </dgm:pt>
  </dgm:ptLst>
  <dgm:cxnLst>
    <dgm:cxn modelId="{98F442A7-1229-4350-A7C3-C74C7ED40745}" srcId="{76BACCD4-312D-48D4-87C1-897E6DC90E0D}" destId="{680FE837-52BE-411C-9B7C-73B4DEC5E77C}" srcOrd="2" destOrd="0" parTransId="{5EA0F968-7293-4A65-AC46-9831A44D9D92}" sibTransId="{157BCEEA-3DC7-42A8-A33C-6B217703C78C}"/>
    <dgm:cxn modelId="{7F7683B5-E1FB-489E-9C9F-7817626AB302}" type="presOf" srcId="{F76E6BED-F625-40C9-9C4F-C456EC747D1B}" destId="{35D9427A-0E5C-4D44-8902-FE157627E993}" srcOrd="1" destOrd="0" presId="urn:microsoft.com/office/officeart/2005/8/layout/orgChart1"/>
    <dgm:cxn modelId="{8A2058B9-0D11-454A-8839-AB1BA898E0FF}" srcId="{D4355665-FEE1-4D89-9365-B4406109B380}" destId="{22DACB80-637E-4491-825E-BB3089852F24}" srcOrd="0" destOrd="0" parTransId="{A1E83CD2-A8DC-40D1-A9D3-F7A804BC153C}" sibTransId="{4C3157EE-9736-47FC-B3DC-F0053AECC060}"/>
    <dgm:cxn modelId="{A7828A77-340F-4EA6-9D81-FCCF24425A15}" type="presOf" srcId="{D4355665-FEE1-4D89-9365-B4406109B380}" destId="{790A0B8B-801A-4BF9-928B-B370B2996D67}" srcOrd="0" destOrd="0" presId="urn:microsoft.com/office/officeart/2005/8/layout/orgChart1"/>
    <dgm:cxn modelId="{104B9E6D-E9E9-4A16-82F5-4E91E300D796}" type="presOf" srcId="{B3AFD07A-B883-4B69-AA80-9B11A9367222}" destId="{3EAA1631-6B0A-41A4-8C25-199F65BAEEA0}" srcOrd="0" destOrd="0" presId="urn:microsoft.com/office/officeart/2005/8/layout/orgChart1"/>
    <dgm:cxn modelId="{9046222D-1B4A-41FB-AE05-6C61F934E78A}" type="presOf" srcId="{10279FEB-D628-4669-8F74-AC69B3B2142F}" destId="{A93EE50E-B7A7-4BD6-B8FD-EA4A8D82C28C}" srcOrd="0" destOrd="0" presId="urn:microsoft.com/office/officeart/2005/8/layout/orgChart1"/>
    <dgm:cxn modelId="{1C0C5E14-2D77-4BCE-8024-A42ED18B1187}" type="presOf" srcId="{DD730F39-9B4F-45B8-A7C8-C9B0BC540110}" destId="{369AD0A9-BF8F-4E2E-A0AE-0AB546184281}" srcOrd="0" destOrd="0" presId="urn:microsoft.com/office/officeart/2005/8/layout/orgChart1"/>
    <dgm:cxn modelId="{1228B7F3-36BE-47D0-ACDB-336637E0198A}" type="presOf" srcId="{FC98B6FE-021E-42E1-9BDE-BCA622EF950C}" destId="{9FD7400D-62EE-4D02-A176-87A9379F85DE}" srcOrd="0" destOrd="0" presId="urn:microsoft.com/office/officeart/2005/8/layout/orgChart1"/>
    <dgm:cxn modelId="{EC11B7F5-7E08-4FC0-95A1-7B1C13CFBE3D}" type="presOf" srcId="{68EABFD0-AA88-4C77-8750-708B5667679F}" destId="{641F5569-3B0C-400C-9EB0-B0BC73489729}" srcOrd="0" destOrd="0" presId="urn:microsoft.com/office/officeart/2005/8/layout/orgChart1"/>
    <dgm:cxn modelId="{8E467386-6F81-4F2C-80EF-DE8A99C13BBE}" srcId="{F76E6BED-F625-40C9-9C4F-C456EC747D1B}" destId="{E8233A7C-8E55-4B10-99D5-8801F6B4D02C}" srcOrd="1" destOrd="0" parTransId="{EE6B3F8D-3C1B-4702-A72B-BBBB768E609A}" sibTransId="{2B502DDD-4260-47AE-A114-C8BE890691F5}"/>
    <dgm:cxn modelId="{D05D396B-1CA8-47CF-A516-C26F0E9461F4}" type="presOf" srcId="{A0B2DB08-689B-4D8A-9753-6B3B1EB1E4EB}" destId="{58C01716-FD47-4D92-B14F-5FCA28265DBF}" srcOrd="0" destOrd="0" presId="urn:microsoft.com/office/officeart/2005/8/layout/orgChart1"/>
    <dgm:cxn modelId="{8F78972E-DE07-496E-906F-C3AEC0A7C31A}" type="presOf" srcId="{BBE648EE-8C7D-4B1E-82FA-2F251F41177C}" destId="{E0F5EF10-24AA-4D8A-8B66-22FBCFDF3108}" srcOrd="0" destOrd="0" presId="urn:microsoft.com/office/officeart/2005/8/layout/orgChart1"/>
    <dgm:cxn modelId="{B21DF11F-516D-41B3-8F3E-129A6863C787}" srcId="{F309C3E1-9B2B-4777-83F0-A0AAABB5E5DF}" destId="{329E2867-F973-4AFB-A9E8-351056ED4C62}" srcOrd="0" destOrd="0" parTransId="{547BFA3E-F099-4075-A1BB-524B423BB06F}" sibTransId="{066B3492-E52A-43AB-BF58-DFBD228ED396}"/>
    <dgm:cxn modelId="{D8087C0D-7C56-4034-8D69-C2457547FA31}" type="presOf" srcId="{1C2DCDA1-E0A8-45C0-A415-ACC8CF35A9DC}" destId="{55C6D6B2-8716-41A1-8E56-50351A7FD22A}" srcOrd="0" destOrd="0" presId="urn:microsoft.com/office/officeart/2005/8/layout/orgChart1"/>
    <dgm:cxn modelId="{550A6D16-8B31-4E4C-8AF9-50009D90BA89}" type="presOf" srcId="{DEEB0A44-7A55-483E-BCFE-017847C496A3}" destId="{59A604F3-AF4A-49BC-988E-0A23E21F1DFE}" srcOrd="0" destOrd="0" presId="urn:microsoft.com/office/officeart/2005/8/layout/orgChart1"/>
    <dgm:cxn modelId="{522CB411-C663-4A17-A339-30083E774ABE}" type="presOf" srcId="{F309C3E1-9B2B-4777-83F0-A0AAABB5E5DF}" destId="{FD1060C7-E80C-4C28-8CC8-F07E42F8D2A3}" srcOrd="1" destOrd="0" presId="urn:microsoft.com/office/officeart/2005/8/layout/orgChart1"/>
    <dgm:cxn modelId="{0340DB91-EB85-4072-958B-140B3C96F80B}" type="presOf" srcId="{BC798940-C974-40B2-B0D8-9BDDA6E04A09}" destId="{5253B746-3EB1-4590-ADCB-0DCA91B0EA6D}" srcOrd="0" destOrd="0" presId="urn:microsoft.com/office/officeart/2005/8/layout/orgChart1"/>
    <dgm:cxn modelId="{A598F2C9-AF3F-4433-935C-99B8F37B28D4}" srcId="{DA8A4FFF-1508-4ADC-B35D-C55B25E079CF}" destId="{F309C3E1-9B2B-4777-83F0-A0AAABB5E5DF}" srcOrd="0" destOrd="0" parTransId="{9F553EE0-C60A-458C-A598-41795E0AC91E}" sibTransId="{C1F0A465-65F5-4B26-8F41-E769DBEA7DAA}"/>
    <dgm:cxn modelId="{F8317AC7-DB0A-4E95-A7B7-5A30BEE2A706}" type="presOf" srcId="{B0FC7E5D-793A-4E59-A998-2D18E4FF2A42}" destId="{B4ADFC72-CAA2-4FAE-9CAD-AD39B61C4A04}" srcOrd="1" destOrd="0" presId="urn:microsoft.com/office/officeart/2005/8/layout/orgChart1"/>
    <dgm:cxn modelId="{B6B4886F-F0CF-4FAE-BC26-CBADEAD567BE}" type="presOf" srcId="{9426E90B-04C0-494A-8BED-9BBAFE2AC218}" destId="{04676303-1507-4942-A97E-0D3202FED0F0}" srcOrd="0" destOrd="0" presId="urn:microsoft.com/office/officeart/2005/8/layout/orgChart1"/>
    <dgm:cxn modelId="{9FD8A67C-1212-4C2C-8272-737DDFBF9152}" srcId="{F7562C78-5732-498D-9067-CD51D4C818E9}" destId="{A3327F99-A2B6-4520-A38E-D995A2A4AEFD}" srcOrd="1" destOrd="0" parTransId="{68EABFD0-AA88-4C77-8750-708B5667679F}" sibTransId="{F7E2ED63-1FA3-4AC7-8FF5-F85D263C417B}"/>
    <dgm:cxn modelId="{0DA5AD5E-E7BD-4820-ADF5-B08AFCB4629F}" srcId="{F309C3E1-9B2B-4777-83F0-A0AAABB5E5DF}" destId="{10279FEB-D628-4669-8F74-AC69B3B2142F}" srcOrd="1" destOrd="0" parTransId="{FC98B6FE-021E-42E1-9BDE-BCA622EF950C}" sibTransId="{F8ABC366-F30E-4EC5-AA53-3CBF4163A6D6}"/>
    <dgm:cxn modelId="{F7F00731-8330-44D9-A96A-B54C944FF33B}" srcId="{A3327F99-A2B6-4520-A38E-D995A2A4AEFD}" destId="{3491C2FA-3963-4E6C-8DEA-FDD613579701}" srcOrd="0" destOrd="0" parTransId="{6AD8C4AA-4EFE-45ED-99A3-ADB6CEDC2F66}" sibTransId="{5158C885-CD3E-4492-9F27-C4FED60E900B}"/>
    <dgm:cxn modelId="{241AE3E6-B249-4E56-86CE-E6032C3D884D}" type="presOf" srcId="{9E98839A-B4CE-440B-B378-0C46EB2C62FE}" destId="{182F3C0B-A012-4D13-AFF7-184AF28D0FFA}" srcOrd="1" destOrd="0" presId="urn:microsoft.com/office/officeart/2005/8/layout/orgChart1"/>
    <dgm:cxn modelId="{1EA94288-3E67-499A-931B-1A04687F09E1}" type="presOf" srcId="{BBE648EE-8C7D-4B1E-82FA-2F251F41177C}" destId="{38DA503D-2253-40C8-8C2F-1A08D268B99F}" srcOrd="1" destOrd="0" presId="urn:microsoft.com/office/officeart/2005/8/layout/orgChart1"/>
    <dgm:cxn modelId="{D7FF4158-17C6-4E72-8C53-FC8DD3DBC080}" srcId="{F7562C78-5732-498D-9067-CD51D4C818E9}" destId="{EC40DE46-156C-45AF-A5C5-15F716B0C52B}" srcOrd="0" destOrd="0" parTransId="{1C2DCDA1-E0A8-45C0-A415-ACC8CF35A9DC}" sibTransId="{ADC19677-095A-43A5-AD02-86CC3E35DB35}"/>
    <dgm:cxn modelId="{76E26E25-B616-4087-8F47-E250C6EB2DFD}" srcId="{EC40DE46-156C-45AF-A5C5-15F716B0C52B}" destId="{B3AFD07A-B883-4B69-AA80-9B11A9367222}" srcOrd="2" destOrd="0" parTransId="{258AA060-61E8-4AFD-94CB-EA304828BD05}" sibTransId="{47CA13E3-1A1D-480A-A4E6-ECAB8C217E12}"/>
    <dgm:cxn modelId="{28CF3C7F-F72F-4922-8D56-EDC1304447FC}" type="presOf" srcId="{B0FC7E5D-793A-4E59-A998-2D18E4FF2A42}" destId="{A5FE9271-4F30-4CFA-957C-9C59ECF25FBD}" srcOrd="0" destOrd="0" presId="urn:microsoft.com/office/officeart/2005/8/layout/orgChart1"/>
    <dgm:cxn modelId="{FAC73950-1D73-4D16-8AA1-BF10CEC7D420}" srcId="{A3327F99-A2B6-4520-A38E-D995A2A4AEFD}" destId="{B0FC7E5D-793A-4E59-A998-2D18E4FF2A42}" srcOrd="1" destOrd="0" parTransId="{F9929358-4EC1-4ADB-B415-51BB03E3A956}" sibTransId="{FBF0A979-055E-430B-A112-FCDB18C3CBBB}"/>
    <dgm:cxn modelId="{B1A04CD8-2E65-413C-9F60-FCCA670940A1}" type="presOf" srcId="{DA8A4FFF-1508-4ADC-B35D-C55B25E079CF}" destId="{6C6F750B-1474-499C-B586-D333DB552BFB}" srcOrd="0" destOrd="0" presId="urn:microsoft.com/office/officeart/2005/8/layout/orgChart1"/>
    <dgm:cxn modelId="{ACC8C490-953B-4C22-A6F9-B4F7664F4BB2}" type="presOf" srcId="{258AA060-61E8-4AFD-94CB-EA304828BD05}" destId="{28397F56-292B-4749-BEC9-3525F0573B9D}" srcOrd="0" destOrd="0" presId="urn:microsoft.com/office/officeart/2005/8/layout/orgChart1"/>
    <dgm:cxn modelId="{53F160A0-0E21-44D1-AC6C-8C7CA48B6634}" srcId="{F76E6BED-F625-40C9-9C4F-C456EC747D1B}" destId="{9426E90B-04C0-494A-8BED-9BBAFE2AC218}" srcOrd="0" destOrd="0" parTransId="{E20C051A-F825-4A54-93E8-5795DAC8A7D7}" sibTransId="{C54EECEC-4AEE-4F49-BD4F-AD87461AD2D4}"/>
    <dgm:cxn modelId="{56A8ACF5-1E7F-4E29-9DDB-2291AE5CD9EB}" srcId="{596C6767-3A42-4F4F-83AF-D2B34627536B}" destId="{118A7FD6-5292-4B8D-9ADE-694EB6C6038D}" srcOrd="1" destOrd="0" parTransId="{DD730F39-9B4F-45B8-A7C8-C9B0BC540110}" sibTransId="{31972485-BBD2-44E3-B9B9-59A5E74DEA97}"/>
    <dgm:cxn modelId="{2A4C7970-BFC6-48D3-A3F2-56097BC59031}" type="presOf" srcId="{889801B4-611F-4364-8919-9BFC00181F85}" destId="{9B36BF45-D092-4B78-92D4-F376D9028AD5}" srcOrd="0" destOrd="0" presId="urn:microsoft.com/office/officeart/2005/8/layout/orgChart1"/>
    <dgm:cxn modelId="{BF003942-DBEB-455E-AD48-6023720BD246}" type="presOf" srcId="{3275EDD9-EBEE-4EB2-8874-A70A8BBC9F4F}" destId="{A83EC496-8226-461C-A65E-DBAB4A816C03}" srcOrd="0" destOrd="0" presId="urn:microsoft.com/office/officeart/2005/8/layout/orgChart1"/>
    <dgm:cxn modelId="{97593385-0F50-4A58-89EF-12DF0F4581F4}" type="presOf" srcId="{09C9A9D9-6094-41F5-B7C9-8A981DD613AD}" destId="{36BD3441-ED9B-4B04-8BD6-6CF5DD40F483}" srcOrd="0" destOrd="0" presId="urn:microsoft.com/office/officeart/2005/8/layout/orgChart1"/>
    <dgm:cxn modelId="{2936734F-0913-45B4-8A24-8288C8A8B910}" type="presOf" srcId="{BF9A875E-F7AF-4587-BAF4-E21BA6A79AE8}" destId="{FB4493A4-0F19-4FF1-82CA-A95002E35021}" srcOrd="0" destOrd="0" presId="urn:microsoft.com/office/officeart/2005/8/layout/orgChart1"/>
    <dgm:cxn modelId="{B6C1A80A-65E8-48B9-8B8E-704B3CF4F57D}" type="presOf" srcId="{87416E00-E72A-44D9-B44F-4B6FC632E677}" destId="{3CD995CB-5E0B-421A-8B49-08CC63BC1EA0}" srcOrd="1" destOrd="0" presId="urn:microsoft.com/office/officeart/2005/8/layout/orgChart1"/>
    <dgm:cxn modelId="{23A1427B-573F-430C-B016-9A3C75ADB9E9}" type="presOf" srcId="{B5942455-92F1-4848-AD48-A330D3A2E0C1}" destId="{2DE15F37-2122-4993-B622-3F1169A831B8}" srcOrd="1" destOrd="0" presId="urn:microsoft.com/office/officeart/2005/8/layout/orgChart1"/>
    <dgm:cxn modelId="{9641BDB2-EC9A-4FAC-8406-E08676B71F54}" type="presOf" srcId="{6AD8C4AA-4EFE-45ED-99A3-ADB6CEDC2F66}" destId="{D509FEA2-E838-4CEF-9C59-58D51FAA46C4}" srcOrd="0" destOrd="0" presId="urn:microsoft.com/office/officeart/2005/8/layout/orgChart1"/>
    <dgm:cxn modelId="{76484607-2AC8-4E9D-8E5C-E53483CA760C}" type="presOf" srcId="{E20C051A-F825-4A54-93E8-5795DAC8A7D7}" destId="{508B70E3-6000-4F45-A031-47F3DEEBB5BF}" srcOrd="0" destOrd="0" presId="urn:microsoft.com/office/officeart/2005/8/layout/orgChart1"/>
    <dgm:cxn modelId="{78C4BD96-FF5E-435A-B769-55411757CE2C}" type="presOf" srcId="{9F4DB3A8-9101-4B87-85F0-07112EE0797A}" destId="{E7457A08-B15C-41CC-9C96-7B3116BE0295}" srcOrd="0" destOrd="0" presId="urn:microsoft.com/office/officeart/2005/8/layout/orgChart1"/>
    <dgm:cxn modelId="{13E39C6A-C2F9-409F-87A9-C0B0F273BDBC}" type="presOf" srcId="{69F92218-DE38-474A-9B64-F23820CA5BB7}" destId="{CC75C4DA-ECF2-4E41-9532-E7C8F791D314}" srcOrd="1" destOrd="0" presId="urn:microsoft.com/office/officeart/2005/8/layout/orgChart1"/>
    <dgm:cxn modelId="{5F3D3F06-00D3-417E-8598-EE36D8F874BC}" type="presOf" srcId="{3275EDD9-EBEE-4EB2-8874-A70A8BBC9F4F}" destId="{0E946598-0B2D-4F55-82EC-8E460712E3A3}" srcOrd="1" destOrd="0" presId="urn:microsoft.com/office/officeart/2005/8/layout/orgChart1"/>
    <dgm:cxn modelId="{14247E5C-3B88-4C38-ADB7-786EDD79753C}" srcId="{BF9A875E-F7AF-4587-BAF4-E21BA6A79AE8}" destId="{F76E6BED-F625-40C9-9C4F-C456EC747D1B}" srcOrd="1" destOrd="0" parTransId="{C58EBC66-8D6D-416A-8041-8CD2F851E6F7}" sibTransId="{0D7CF48D-4E4F-470A-90E0-CC28C3C83E1B}"/>
    <dgm:cxn modelId="{E3243723-9061-45DC-8AEB-DD3525ACE3D6}" srcId="{BBE648EE-8C7D-4B1E-82FA-2F251F41177C}" destId="{6E9642A3-C1C8-40E8-B8BF-9BFC5941A6AF}" srcOrd="0" destOrd="0" parTransId="{4EBF1B9F-2743-471A-B83F-3C5D9EA9EBD2}" sibTransId="{B4021D6C-4B55-4943-A255-D5B2686D56DF}"/>
    <dgm:cxn modelId="{B843F391-0795-4902-A15D-7A29ED8E47C5}" type="presOf" srcId="{67ACF166-0097-4159-B0D9-56CDA3294BD5}" destId="{E0443DC9-0575-41B8-9FEC-9D29DB3643C3}" srcOrd="0" destOrd="0" presId="urn:microsoft.com/office/officeart/2005/8/layout/orgChart1"/>
    <dgm:cxn modelId="{C5F5D0A8-B5FA-41A4-BB5B-DC0804D6AD87}" srcId="{9E98839A-B4CE-440B-B378-0C46EB2C62FE}" destId="{E6DB10CF-C036-4FDB-8641-2AA89F063406}" srcOrd="1" destOrd="0" parTransId="{7EDF5805-DEDE-4974-8AD2-B7DC439E0396}" sibTransId="{AC258265-CC7A-403F-A5A4-3AC32A68F429}"/>
    <dgm:cxn modelId="{1CDD95B0-9C5F-4F47-BE77-2D72278D8B67}" type="presOf" srcId="{29866FCD-5989-40E8-A892-04EA03EC4B2D}" destId="{2E280094-923B-4A2E-8767-3D4D0D50469B}" srcOrd="0" destOrd="0" presId="urn:microsoft.com/office/officeart/2005/8/layout/orgChart1"/>
    <dgm:cxn modelId="{95F4983E-F6D1-4ECD-AD46-2A4DF4AA5E78}" type="presOf" srcId="{9F4DB3A8-9101-4B87-85F0-07112EE0797A}" destId="{C9BAE00C-3901-4F67-BD2C-FC8D83E2B9CC}" srcOrd="1" destOrd="0" presId="urn:microsoft.com/office/officeart/2005/8/layout/orgChart1"/>
    <dgm:cxn modelId="{E7A08D5B-D1B3-44DE-9E9B-8D7F60B1F378}" srcId="{596C6767-3A42-4F4F-83AF-D2B34627536B}" destId="{889801B4-611F-4364-8919-9BFC00181F85}" srcOrd="2" destOrd="0" parTransId="{556C57D3-7069-4079-975E-8C4C02D0D00B}" sibTransId="{C28C594C-7BD6-49E2-9148-4EEFE949A4DC}"/>
    <dgm:cxn modelId="{7CD4B6A0-1040-460F-9169-CF1E57D096FA}" type="presOf" srcId="{680FE837-52BE-411C-9B7C-73B4DEC5E77C}" destId="{0F2BE959-A240-413B-83AE-5F8631589808}" srcOrd="0" destOrd="0" presId="urn:microsoft.com/office/officeart/2005/8/layout/orgChart1"/>
    <dgm:cxn modelId="{FCA2260E-A691-4412-BE54-8679A1C994EC}" srcId="{A3327F99-A2B6-4520-A38E-D995A2A4AEFD}" destId="{0B5077AA-50BE-47E4-AEA7-28DA4498ADF0}" srcOrd="2" destOrd="0" parTransId="{F5D3BAD1-E30B-4298-876A-C1F55738FFE6}" sibTransId="{2C1C7F88-BDEA-4CC0-BC17-9D6B471246A7}"/>
    <dgm:cxn modelId="{FF69E8E0-A861-4B0D-9916-EE961C31BAB8}" type="presOf" srcId="{F30AA456-533B-4AED-A158-5A22EB0F7A8E}" destId="{50A05628-992E-4D93-9C2B-062742CC8E91}" srcOrd="0" destOrd="0" presId="urn:microsoft.com/office/officeart/2005/8/layout/orgChart1"/>
    <dgm:cxn modelId="{2EB56CE2-1395-4BB3-8724-8422EC5003B4}" srcId="{596C6767-3A42-4F4F-83AF-D2B34627536B}" destId="{62EC2AE6-B8A2-44D8-B532-0639A752A1E2}" srcOrd="0" destOrd="0" parTransId="{75B629B3-E3E5-4148-9BB4-9AC58445154C}" sibTransId="{23E042C7-5B5C-41FE-A725-ED388C81DD5D}"/>
    <dgm:cxn modelId="{13D50D7C-4A89-42A1-A3BE-C779AF34FE16}" type="presOf" srcId="{E6DB10CF-C036-4FDB-8641-2AA89F063406}" destId="{E4576343-472A-4464-A333-E194D3FBE6E7}" srcOrd="0" destOrd="0" presId="urn:microsoft.com/office/officeart/2005/8/layout/orgChart1"/>
    <dgm:cxn modelId="{4831DEF8-FD0B-4C2D-A0DF-A64FE6FDBFA2}" type="presOf" srcId="{AB048EF3-8878-4375-83A5-5692486DDF24}" destId="{611CB5C5-1BDA-46B6-A882-F2A294A136C2}" srcOrd="0" destOrd="0" presId="urn:microsoft.com/office/officeart/2005/8/layout/orgChart1"/>
    <dgm:cxn modelId="{5AC84BCB-7DBD-4E3A-B390-ED5534BAF11B}" type="presOf" srcId="{0B5077AA-50BE-47E4-AEA7-28DA4498ADF0}" destId="{518F4F79-0DA3-47AC-84A1-C46623DA69B3}" srcOrd="0" destOrd="0" presId="urn:microsoft.com/office/officeart/2005/8/layout/orgChart1"/>
    <dgm:cxn modelId="{320B9B48-E6C4-448E-B030-362BF4267063}" type="presOf" srcId="{F5837BAA-4CDE-45C0-8C62-A843E776073A}" destId="{20CA8499-A675-42DD-A8EF-812AAB977E6D}" srcOrd="1" destOrd="0" presId="urn:microsoft.com/office/officeart/2005/8/layout/orgChart1"/>
    <dgm:cxn modelId="{441FE8E7-70CB-494B-AA48-007D328D2DDD}" type="presOf" srcId="{1F933EAC-63E6-4079-B314-6854637A7AC8}" destId="{193D3E53-6343-4C7B-8C07-3718048C78C8}" srcOrd="0" destOrd="0" presId="urn:microsoft.com/office/officeart/2005/8/layout/orgChart1"/>
    <dgm:cxn modelId="{F1F7DDD0-296F-4537-8368-A67D2776A31C}" type="presOf" srcId="{F76E6BED-F625-40C9-9C4F-C456EC747D1B}" destId="{52C68CEC-8AB2-4372-A788-0408E640B3B9}" srcOrd="0" destOrd="0" presId="urn:microsoft.com/office/officeart/2005/8/layout/orgChart1"/>
    <dgm:cxn modelId="{21CB30A2-8761-412B-A64D-4858D057F0B6}" type="presOf" srcId="{44D53133-5299-4CF4-933F-66E239368D22}" destId="{463786AD-1500-440F-9371-AD4463586B6C}" srcOrd="1" destOrd="0" presId="urn:microsoft.com/office/officeart/2005/8/layout/orgChart1"/>
    <dgm:cxn modelId="{E51884B0-3B91-44FA-87CE-5A5390188504}" type="presOf" srcId="{76BACCD4-312D-48D4-87C1-897E6DC90E0D}" destId="{172A4AFA-FE52-4D2A-8DD3-9373FEE78E2E}" srcOrd="0" destOrd="0" presId="urn:microsoft.com/office/officeart/2005/8/layout/orgChart1"/>
    <dgm:cxn modelId="{39BBA28A-FC26-4C1F-B0A6-DE02BE0C58BE}" type="presOf" srcId="{9E98839A-B4CE-440B-B378-0C46EB2C62FE}" destId="{DDF37A73-5C45-4EE2-A355-193A73931BD8}" srcOrd="0" destOrd="0" presId="urn:microsoft.com/office/officeart/2005/8/layout/orgChart1"/>
    <dgm:cxn modelId="{AD77029E-CB26-4220-B9C6-4996D6CF3A6D}" srcId="{8F46E06E-7DBA-437C-86B1-9DDD6EFA9F63}" destId="{9E98839A-B4CE-440B-B378-0C46EB2C62FE}" srcOrd="0" destOrd="0" parTransId="{DFC74CA9-00EF-4C52-9DDC-69755E2A4586}" sibTransId="{2679E23E-FF73-4572-988C-6A4A430D1FF6}"/>
    <dgm:cxn modelId="{92514F5C-469A-4EC1-AC5B-A5EE9007F88E}" type="presOf" srcId="{6EA55AA2-EBEF-445C-B2D3-FE67C83C975C}" destId="{01FBD03A-5D12-4B52-96AE-989FA6BDC6D1}" srcOrd="0" destOrd="0" presId="urn:microsoft.com/office/officeart/2005/8/layout/orgChart1"/>
    <dgm:cxn modelId="{CCEAB38F-D5B7-4EE2-968B-432D02BC9F52}" type="presOf" srcId="{62EC2AE6-B8A2-44D8-B532-0639A752A1E2}" destId="{9480024B-42BC-4EFD-BB51-E846B0DCDB98}" srcOrd="1" destOrd="0" presId="urn:microsoft.com/office/officeart/2005/8/layout/orgChart1"/>
    <dgm:cxn modelId="{1480E7E6-9976-47DA-A6FF-5DAE4B5136E2}" type="presOf" srcId="{10279FEB-D628-4669-8F74-AC69B3B2142F}" destId="{31FB6117-41F5-4514-9CE6-47BF77083AE0}" srcOrd="1" destOrd="0" presId="urn:microsoft.com/office/officeart/2005/8/layout/orgChart1"/>
    <dgm:cxn modelId="{2FDE18DB-F4D0-467A-80D7-2A4ECC810BCF}" srcId="{BBE648EE-8C7D-4B1E-82FA-2F251F41177C}" destId="{3275EDD9-EBEE-4EB2-8874-A70A8BBC9F4F}" srcOrd="1" destOrd="0" parTransId="{09C9A9D9-6094-41F5-B7C9-8A981DD613AD}" sibTransId="{2267F487-AC47-48E1-B761-1BD9FC80A89B}"/>
    <dgm:cxn modelId="{9D1E3A0A-69D7-43D3-ACB3-5CAA018522A4}" type="presOf" srcId="{F7562C78-5732-498D-9067-CD51D4C818E9}" destId="{59CADBCA-1F86-40A0-842F-BFD3EEE9FCBB}" srcOrd="0" destOrd="0" presId="urn:microsoft.com/office/officeart/2005/8/layout/orgChart1"/>
    <dgm:cxn modelId="{B8A5C090-2D16-4721-A3AB-B72980FFBEF0}" type="presOf" srcId="{62EC2AE6-B8A2-44D8-B532-0639A752A1E2}" destId="{B76E7293-3F67-4B6D-BCED-F0599DCCCB20}" srcOrd="0" destOrd="0" presId="urn:microsoft.com/office/officeart/2005/8/layout/orgChart1"/>
    <dgm:cxn modelId="{8C5059AD-A878-4A30-9527-78D995430559}" type="presOf" srcId="{E8233A7C-8E55-4B10-99D5-8801F6B4D02C}" destId="{FD792C6E-4901-4ADD-B175-2EB821631BD6}" srcOrd="1" destOrd="0" presId="urn:microsoft.com/office/officeart/2005/8/layout/orgChart1"/>
    <dgm:cxn modelId="{204271E4-7FE7-4912-896A-26B1A4996E31}" srcId="{EC40DE46-156C-45AF-A5C5-15F716B0C52B}" destId="{9F4DB3A8-9101-4B87-85F0-07112EE0797A}" srcOrd="0" destOrd="0" parTransId="{D40432F6-8A8E-4C86-8D0C-4249E1CD1F66}" sibTransId="{1C9EB3FC-DAA1-4A64-A2C4-D24A345B7C31}"/>
    <dgm:cxn modelId="{E28298CD-DC31-42DA-8B93-A5C0929B89C1}" type="presOf" srcId="{A3327F99-A2B6-4520-A38E-D995A2A4AEFD}" destId="{B1EB10C7-9635-4103-AB89-0FDE2646A610}" srcOrd="0" destOrd="0" presId="urn:microsoft.com/office/officeart/2005/8/layout/orgChart1"/>
    <dgm:cxn modelId="{3806911D-39C3-4BBF-BE4C-FC9C74786729}" type="presOf" srcId="{B5942455-92F1-4848-AD48-A330D3A2E0C1}" destId="{71D9B35A-FEAF-4E5A-8838-63BB99FC6F06}" srcOrd="0" destOrd="0" presId="urn:microsoft.com/office/officeart/2005/8/layout/orgChart1"/>
    <dgm:cxn modelId="{758E7BD4-68B4-4825-94B0-796EC74807A3}" type="presOf" srcId="{889801B4-611F-4364-8919-9BFC00181F85}" destId="{550C04DB-354A-40F9-84D5-A27193F0B09F}" srcOrd="1" destOrd="0" presId="urn:microsoft.com/office/officeart/2005/8/layout/orgChart1"/>
    <dgm:cxn modelId="{42F926D0-C772-4467-8A8C-8816E196E6CC}" type="presOf" srcId="{329E2867-F973-4AFB-A9E8-351056ED4C62}" destId="{B1AE5F97-2F24-4001-9EA2-9CC7C08DED59}" srcOrd="0" destOrd="0" presId="urn:microsoft.com/office/officeart/2005/8/layout/orgChart1"/>
    <dgm:cxn modelId="{69861208-205E-47B8-B2CC-BD48DEDFFEFF}" type="presOf" srcId="{D4355665-FEE1-4D89-9365-B4406109B380}" destId="{2BF84ACE-ACDD-4E94-B4E0-864C66697EAF}" srcOrd="1" destOrd="0" presId="urn:microsoft.com/office/officeart/2005/8/layout/orgChart1"/>
    <dgm:cxn modelId="{CBD60BD8-4C15-48E0-88F4-B2E8A3312A99}" type="presOf" srcId="{F309C3E1-9B2B-4777-83F0-A0AAABB5E5DF}" destId="{2CF3CBE4-8B43-47B0-9D1F-78C5EDCC60F1}" srcOrd="0" destOrd="0" presId="urn:microsoft.com/office/officeart/2005/8/layout/orgChart1"/>
    <dgm:cxn modelId="{5020030A-1D3F-43DB-939B-A9EDD4947DF1}" srcId="{E6DB10CF-C036-4FDB-8641-2AA89F063406}" destId="{596C6767-3A42-4F4F-83AF-D2B34627536B}" srcOrd="0" destOrd="0" parTransId="{1F933EAC-63E6-4079-B314-6854637A7AC8}" sibTransId="{BD34536C-79B9-417C-B32F-D1E791B13E1A}"/>
    <dgm:cxn modelId="{16C0EF9D-7049-4EEC-8A3C-D5C195059BDA}" type="presOf" srcId="{22DACB80-637E-4491-825E-BB3089852F24}" destId="{807CAAAD-2A72-4AC7-8321-24E1AF0AE12F}" srcOrd="1" destOrd="0" presId="urn:microsoft.com/office/officeart/2005/8/layout/orgChart1"/>
    <dgm:cxn modelId="{4FBA1714-6F50-41A8-9EC2-D7A623C45271}" type="presOf" srcId="{6E9642A3-C1C8-40E8-B8BF-9BFC5941A6AF}" destId="{B89542FB-3329-45E9-815C-C331FAFA06B7}" srcOrd="0" destOrd="0" presId="urn:microsoft.com/office/officeart/2005/8/layout/orgChart1"/>
    <dgm:cxn modelId="{E502A477-915F-4858-A451-FA4E57420223}" type="presOf" srcId="{9426E90B-04C0-494A-8BED-9BBAFE2AC218}" destId="{C94B8A20-DB1D-4122-A597-6F1DB4E5591C}" srcOrd="1" destOrd="0" presId="urn:microsoft.com/office/officeart/2005/8/layout/orgChart1"/>
    <dgm:cxn modelId="{564E807C-EA64-4026-AC24-8C1D5BA77BC4}" srcId="{9E98839A-B4CE-440B-B378-0C46EB2C62FE}" destId="{F7562C78-5732-498D-9067-CD51D4C818E9}" srcOrd="2" destOrd="0" parTransId="{BC798940-C974-40B2-B0D8-9BDDA6E04A09}" sibTransId="{FFEC36CC-F4A1-4CC1-8195-2A0B08A0931D}"/>
    <dgm:cxn modelId="{6B321451-B5B6-4181-B563-9ED778FBE05D}" srcId="{F309C3E1-9B2B-4777-83F0-A0AAABB5E5DF}" destId="{A6707684-53A8-4306-B59F-1CF87925194C}" srcOrd="2" destOrd="0" parTransId="{F30AA456-533B-4AED-A158-5A22EB0F7A8E}" sibTransId="{7E55606A-2B0C-462B-98D6-8379AA9E6193}"/>
    <dgm:cxn modelId="{01A82BDA-EEAB-4EB6-86F2-A94C3A9DD91D}" srcId="{F76E6BED-F625-40C9-9C4F-C456EC747D1B}" destId="{B5942455-92F1-4848-AD48-A330D3A2E0C1}" srcOrd="2" destOrd="0" parTransId="{BB727031-93B2-4309-BA89-2784E0C2DF9A}" sibTransId="{50D05AB3-6053-4576-B5D0-615B20AC5D97}"/>
    <dgm:cxn modelId="{12061028-1187-46D0-986B-CE6E15051AB2}" type="presOf" srcId="{DEEB0A44-7A55-483E-BCFE-017847C496A3}" destId="{C66DAA01-C34D-4F38-AE47-5A1FBDC7C9C5}" srcOrd="1" destOrd="0" presId="urn:microsoft.com/office/officeart/2005/8/layout/orgChart1"/>
    <dgm:cxn modelId="{F49993FE-341C-42A3-BFA4-D94B4D059E12}" type="presOf" srcId="{118A7FD6-5292-4B8D-9ADE-694EB6C6038D}" destId="{216EA886-34C9-416F-B59D-3D1A1520ED92}" srcOrd="0" destOrd="0" presId="urn:microsoft.com/office/officeart/2005/8/layout/orgChart1"/>
    <dgm:cxn modelId="{0EF269D3-79D5-40BE-B544-7DAB3E311736}" type="presOf" srcId="{DA8A4FFF-1508-4ADC-B35D-C55B25E079CF}" destId="{F825763A-9A54-4CF4-A5CF-CE85C7E702DA}" srcOrd="1" destOrd="0" presId="urn:microsoft.com/office/officeart/2005/8/layout/orgChart1"/>
    <dgm:cxn modelId="{89ECA241-3EC6-4235-81FF-DA277FA4980C}" type="presOf" srcId="{87416E00-E72A-44D9-B44F-4B6FC632E677}" destId="{40092A04-8FC5-4EDD-BEFE-B177763DD68E}" srcOrd="0" destOrd="0" presId="urn:microsoft.com/office/officeart/2005/8/layout/orgChart1"/>
    <dgm:cxn modelId="{2A6AF479-72D0-4947-B6A7-0C8073CB1A2A}" type="presOf" srcId="{BF9A875E-F7AF-4587-BAF4-E21BA6A79AE8}" destId="{22F735FC-1C55-447A-A1B2-B45E027A8F84}" srcOrd="1" destOrd="0" presId="urn:microsoft.com/office/officeart/2005/8/layout/orgChart1"/>
    <dgm:cxn modelId="{050343EE-B333-4F4E-B0D1-8388FD9C75FE}" type="presOf" srcId="{A6707684-53A8-4306-B59F-1CF87925194C}" destId="{BA5049E6-4B70-46FD-A33E-2B0141533E26}" srcOrd="1" destOrd="0" presId="urn:microsoft.com/office/officeart/2005/8/layout/orgChart1"/>
    <dgm:cxn modelId="{A7493C5E-D777-4DB3-88CF-901F23F8E2CC}" type="presOf" srcId="{9E3AE98A-2007-4A0A-9AB3-4AD73C414EBE}" destId="{C4B37FCA-A7B8-4A29-BF3F-99757BDF0FFE}" srcOrd="0" destOrd="0" presId="urn:microsoft.com/office/officeart/2005/8/layout/orgChart1"/>
    <dgm:cxn modelId="{58172DBF-4AFE-4B9A-93CA-B67AAF1430B6}" type="presOf" srcId="{BACC172C-CF81-4804-A25B-E2B104EBE87E}" destId="{485CAE39-B4D4-4DB6-8BF2-551D91613346}" srcOrd="0" destOrd="0" presId="urn:microsoft.com/office/officeart/2005/8/layout/orgChart1"/>
    <dgm:cxn modelId="{198FACFA-387E-4276-8DC8-4520DBB2ADF6}" type="presOf" srcId="{CECF7346-E2F3-43CA-8A7B-DAE4F2D46EAF}" destId="{8F2902ED-78DE-404F-B3AC-26CB7246FCA6}" srcOrd="0" destOrd="0" presId="urn:microsoft.com/office/officeart/2005/8/layout/orgChart1"/>
    <dgm:cxn modelId="{D4E0135D-44BE-4B44-9C26-0B16D57C5DE2}" type="presOf" srcId="{6E9642A3-C1C8-40E8-B8BF-9BFC5941A6AF}" destId="{1E010CAA-A0E0-4F34-B347-AB7197875B16}" srcOrd="1" destOrd="0" presId="urn:microsoft.com/office/officeart/2005/8/layout/orgChart1"/>
    <dgm:cxn modelId="{A32AD4FF-9C0B-4A3A-B4DE-055F14902D6E}" type="presOf" srcId="{0B5077AA-50BE-47E4-AEA7-28DA4498ADF0}" destId="{B607F169-C5D1-41A9-A7C0-066653A14656}" srcOrd="1" destOrd="0" presId="urn:microsoft.com/office/officeart/2005/8/layout/orgChart1"/>
    <dgm:cxn modelId="{903445EC-6AE1-406F-8B00-703C33C509F7}" type="presOf" srcId="{75B629B3-E3E5-4148-9BB4-9AC58445154C}" destId="{82E00932-EA26-4EFD-9C93-85CDDBDCCDD2}" srcOrd="0" destOrd="0" presId="urn:microsoft.com/office/officeart/2005/8/layout/orgChart1"/>
    <dgm:cxn modelId="{141683E1-8998-44D9-91F4-04D8835A03E4}" type="presOf" srcId="{4BB8CD78-3044-4218-9D2F-2547F1A590F9}" destId="{25733F43-3326-462E-B487-E801B3D14C06}" srcOrd="0" destOrd="0" presId="urn:microsoft.com/office/officeart/2005/8/layout/orgChart1"/>
    <dgm:cxn modelId="{2F6A79EE-BA74-49BD-A63F-9DA08C83B37B}" srcId="{DA8A4FFF-1508-4ADC-B35D-C55B25E079CF}" destId="{76BACCD4-312D-48D4-87C1-897E6DC90E0D}" srcOrd="1" destOrd="0" parTransId="{536333E9-D5FD-4FC9-9E8C-8B84C784B889}" sibTransId="{9068FFEB-9FD7-429F-9B73-A9AB9A655D8F}"/>
    <dgm:cxn modelId="{0F856C78-9611-46A2-94C9-B725EBD5F123}" type="presOf" srcId="{105BEDFE-B886-4C92-9F9E-CEA5F802CE84}" destId="{65A084D8-5AD5-4200-B993-8A7DB89DD99F}" srcOrd="0" destOrd="0" presId="urn:microsoft.com/office/officeart/2005/8/layout/orgChart1"/>
    <dgm:cxn modelId="{9FFFA19B-E79A-4CA0-81D9-318C1C4183AA}" type="presOf" srcId="{EC40DE46-156C-45AF-A5C5-15F716B0C52B}" destId="{5DD70564-CEE2-44B1-B40C-9E52D33FF1B4}" srcOrd="1" destOrd="0" presId="urn:microsoft.com/office/officeart/2005/8/layout/orgChart1"/>
    <dgm:cxn modelId="{5A35458F-3C5A-4E3B-8401-487E06FD630C}" type="presOf" srcId="{F7562C78-5732-498D-9067-CD51D4C818E9}" destId="{8B3304D7-8050-47FD-A6F5-E06469A9084B}" srcOrd="1" destOrd="0" presId="urn:microsoft.com/office/officeart/2005/8/layout/orgChart1"/>
    <dgm:cxn modelId="{6F609FDA-44EB-43D7-BB4D-2E309C673592}" type="presOf" srcId="{9F553EE0-C60A-458C-A598-41795E0AC91E}" destId="{53AF7214-6ECA-49BA-B765-EC6F2D915C58}" srcOrd="0" destOrd="0" presId="urn:microsoft.com/office/officeart/2005/8/layout/orgChart1"/>
    <dgm:cxn modelId="{5DF9CC20-E429-428D-99E6-5CB65565F16D}" type="presOf" srcId="{4EBF1B9F-2743-471A-B83F-3C5D9EA9EBD2}" destId="{CDE33E72-13CF-4048-AC3B-B91A0E5BD497}" srcOrd="0" destOrd="0" presId="urn:microsoft.com/office/officeart/2005/8/layout/orgChart1"/>
    <dgm:cxn modelId="{1EA8841A-761A-49D2-96F1-09C1CD0FF13F}" type="presOf" srcId="{E8233A7C-8E55-4B10-99D5-8801F6B4D02C}" destId="{3DC4E65F-D585-4640-8921-6F21570E5996}" srcOrd="0" destOrd="0" presId="urn:microsoft.com/office/officeart/2005/8/layout/orgChart1"/>
    <dgm:cxn modelId="{FA4825FD-91AA-4230-92D7-AFD0D4B0B508}" type="presOf" srcId="{3491C2FA-3963-4E6C-8DEA-FDD613579701}" destId="{5024ACC8-32C7-4D81-A6D7-0A2B53BE5637}" srcOrd="1" destOrd="0" presId="urn:microsoft.com/office/officeart/2005/8/layout/orgChart1"/>
    <dgm:cxn modelId="{E05B1053-ECB4-4B74-9E7D-EA7DB637C275}" type="presOf" srcId="{547BFA3E-F099-4075-A1BB-524B423BB06F}" destId="{D93C4DEE-F80D-4DB5-BE45-7F6F314EE000}" srcOrd="0" destOrd="0" presId="urn:microsoft.com/office/officeart/2005/8/layout/orgChart1"/>
    <dgm:cxn modelId="{62B154A2-A9AC-42FA-AD85-5BDE7F685FF0}" type="presOf" srcId="{596C6767-3A42-4F4F-83AF-D2B34627536B}" destId="{C9A49F70-B4C1-46E9-8AC9-BBDF67826D83}" srcOrd="0" destOrd="0" presId="urn:microsoft.com/office/officeart/2005/8/layout/orgChart1"/>
    <dgm:cxn modelId="{8BB90AC8-6F02-46F1-AA11-3866D9F4CD7C}" type="presOf" srcId="{118A7FD6-5292-4B8D-9ADE-694EB6C6038D}" destId="{B24156A4-1C9C-458A-96B8-37723002F4E2}" srcOrd="1" destOrd="0" presId="urn:microsoft.com/office/officeart/2005/8/layout/orgChart1"/>
    <dgm:cxn modelId="{F01D1FB5-1106-4604-B219-5E63954B8A16}" type="presOf" srcId="{A6707684-53A8-4306-B59F-1CF87925194C}" destId="{B87B4577-C682-4AA2-A0E3-CE2B935FEC73}" srcOrd="0" destOrd="0" presId="urn:microsoft.com/office/officeart/2005/8/layout/orgChart1"/>
    <dgm:cxn modelId="{F88489C5-8BD6-4E8C-B161-52BC0914A893}" type="presOf" srcId="{F9929358-4EC1-4ADB-B415-51BB03E3A956}" destId="{9299946E-1987-4114-875A-91BDF9910A60}" srcOrd="0" destOrd="0" presId="urn:microsoft.com/office/officeart/2005/8/layout/orgChart1"/>
    <dgm:cxn modelId="{484B6E47-7790-4D5D-AB9C-30B8DAE199AA}" srcId="{BBE648EE-8C7D-4B1E-82FA-2F251F41177C}" destId="{F5837BAA-4CDE-45C0-8C62-A843E776073A}" srcOrd="2" destOrd="0" parTransId="{A0B2DB08-689B-4D8A-9753-6B3B1EB1E4EB}" sibTransId="{3FFFABF1-7A9E-4DD0-B0D4-117B3248D840}"/>
    <dgm:cxn modelId="{CC000F3E-F1D3-4A59-A55F-C38EA33B6DF9}" type="presOf" srcId="{596C6767-3A42-4F4F-83AF-D2B34627536B}" destId="{AD8845ED-9928-4429-ACC6-AD56E7C771C4}" srcOrd="1" destOrd="0" presId="urn:microsoft.com/office/officeart/2005/8/layout/orgChart1"/>
    <dgm:cxn modelId="{BA1AA56C-2395-4778-885F-75ED758BC32D}" type="presOf" srcId="{A3327F99-A2B6-4520-A38E-D995A2A4AEFD}" destId="{475C5379-C3FC-4483-88EF-2FFB985C2933}" srcOrd="1" destOrd="0" presId="urn:microsoft.com/office/officeart/2005/8/layout/orgChart1"/>
    <dgm:cxn modelId="{A61272E4-9E3A-4057-A8F5-B72CA0530F1B}" srcId="{D4355665-FEE1-4D89-9365-B4406109B380}" destId="{69F92218-DE38-474A-9B64-F23820CA5BB7}" srcOrd="2" destOrd="0" parTransId="{105BEDFE-B886-4C92-9F9E-CEA5F802CE84}" sibTransId="{AB3A91A4-3B30-4709-98A5-20ECF498128C}"/>
    <dgm:cxn modelId="{3F6D9FAA-F9CC-43D7-AB2C-8556DA55C4A1}" type="presOf" srcId="{F5837BAA-4CDE-45C0-8C62-A843E776073A}" destId="{D61970A5-7620-4521-9005-7BC8101ADDA2}" srcOrd="0" destOrd="0" presId="urn:microsoft.com/office/officeart/2005/8/layout/orgChart1"/>
    <dgm:cxn modelId="{FAACDD2F-34DC-4203-8FB4-8C8913BAC159}" type="presOf" srcId="{343D20DD-FA27-4D19-9D26-9F3B963FE524}" destId="{3A780DAF-2525-4200-92CA-FCFD279F301D}" srcOrd="0" destOrd="0" presId="urn:microsoft.com/office/officeart/2005/8/layout/orgChart1"/>
    <dgm:cxn modelId="{B2B1FC52-00E6-4AB6-81F8-24DEBC1C59C1}" type="presOf" srcId="{76BACCD4-312D-48D4-87C1-897E6DC90E0D}" destId="{8440A5C8-AA2D-425A-ADFC-4053C56CB555}" srcOrd="1" destOrd="0" presId="urn:microsoft.com/office/officeart/2005/8/layout/orgChart1"/>
    <dgm:cxn modelId="{66EA4FE3-B319-4AC3-A7DD-925287FD0A59}" type="presOf" srcId="{69F92218-DE38-474A-9B64-F23820CA5BB7}" destId="{2A00B062-9992-4654-87C6-774F7FC393A9}" srcOrd="0" destOrd="0" presId="urn:microsoft.com/office/officeart/2005/8/layout/orgChart1"/>
    <dgm:cxn modelId="{D5D07551-756A-48EE-9207-F36CE6368F34}" type="presOf" srcId="{D40432F6-8A8E-4C86-8D0C-4249E1CD1F66}" destId="{E181257E-595F-47BD-AEF3-E1DCDFABE0CC}" srcOrd="0" destOrd="0" presId="urn:microsoft.com/office/officeart/2005/8/layout/orgChart1"/>
    <dgm:cxn modelId="{219D7E43-757F-44F5-B256-A94354C110AA}" srcId="{9E98839A-B4CE-440B-B378-0C46EB2C62FE}" destId="{DA8A4FFF-1508-4ADC-B35D-C55B25E079CF}" srcOrd="0" destOrd="0" parTransId="{CECF7346-E2F3-43CA-8A7B-DAE4F2D46EAF}" sibTransId="{5DE5BA85-2C4F-48D3-8CBF-8CFDC3B658AD}"/>
    <dgm:cxn modelId="{F6D58E35-CE13-4300-8507-FF301E8A0D4E}" type="presOf" srcId="{B3AFD07A-B883-4B69-AA80-9B11A9367222}" destId="{C05237E9-FD5F-4ACE-B757-DB0C8D5F1C32}" srcOrd="1" destOrd="0" presId="urn:microsoft.com/office/officeart/2005/8/layout/orgChart1"/>
    <dgm:cxn modelId="{CC350F8B-3791-47A4-80E0-BB6AB508655E}" type="presOf" srcId="{67ACF166-0097-4159-B0D9-56CDA3294BD5}" destId="{D12D90AB-9C46-4955-80C8-0AEA62DD52AD}" srcOrd="1" destOrd="0" presId="urn:microsoft.com/office/officeart/2005/8/layout/orgChart1"/>
    <dgm:cxn modelId="{4ABFDBB4-3D6D-466E-B495-F1E5031DB41C}" type="presOf" srcId="{5EA0F968-7293-4A65-AC46-9831A44D9D92}" destId="{3445BEFB-63D9-4FEF-97C9-1BBE5D7E722B}" srcOrd="0" destOrd="0" presId="urn:microsoft.com/office/officeart/2005/8/layout/orgChart1"/>
    <dgm:cxn modelId="{C8B844A2-F6DB-4A44-B8B0-8858D23DD378}" type="presOf" srcId="{BB727031-93B2-4309-BA89-2784E0C2DF9A}" destId="{EF1083FE-592A-40D8-90CE-7E4886F37E7B}" srcOrd="0" destOrd="0" presId="urn:microsoft.com/office/officeart/2005/8/layout/orgChart1"/>
    <dgm:cxn modelId="{2B9F8F9A-E9F8-4486-8C73-A2D78347E5F8}" type="presOf" srcId="{680FE837-52BE-411C-9B7C-73B4DEC5E77C}" destId="{198746F0-39D3-425A-BCB1-1C8B914AA786}" srcOrd="1" destOrd="0" presId="urn:microsoft.com/office/officeart/2005/8/layout/orgChart1"/>
    <dgm:cxn modelId="{16E51A3F-4C2F-45D0-A525-F2D9AA83E5D8}" type="presOf" srcId="{44D53133-5299-4CF4-933F-66E239368D22}" destId="{A74ADB89-FA40-4BFB-8A8D-D2CEC7C5ADEE}" srcOrd="0" destOrd="0" presId="urn:microsoft.com/office/officeart/2005/8/layout/orgChart1"/>
    <dgm:cxn modelId="{C5070925-33C7-4812-B2AD-E4A0A427148F}" srcId="{BF9A875E-F7AF-4587-BAF4-E21BA6A79AE8}" destId="{D4355665-FEE1-4D89-9365-B4406109B380}" srcOrd="0" destOrd="0" parTransId="{BACC172C-CF81-4804-A25B-E2B104EBE87E}" sibTransId="{10E9A1E4-15FE-449C-82F2-217E814957CE}"/>
    <dgm:cxn modelId="{5F3A2616-C854-48E8-951C-52E750ABDD9E}" type="presOf" srcId="{556C57D3-7069-4079-975E-8C4C02D0D00B}" destId="{85B31E80-8325-4D07-B8AB-A55B0E81B671}" srcOrd="0" destOrd="0" presId="urn:microsoft.com/office/officeart/2005/8/layout/orgChart1"/>
    <dgm:cxn modelId="{87707329-BB03-4C44-8472-C5F357621172}" type="presOf" srcId="{7EDF5805-DEDE-4974-8AD2-B7DC439E0396}" destId="{99E329F6-6F05-4E08-BA46-68A3EEAB7EED}" srcOrd="0" destOrd="0" presId="urn:microsoft.com/office/officeart/2005/8/layout/orgChart1"/>
    <dgm:cxn modelId="{4A88AA5A-1C6B-4B58-8F4D-242EA3C378CF}" type="presOf" srcId="{EC40DE46-156C-45AF-A5C5-15F716B0C52B}" destId="{9F91BB16-4185-4D73-B427-5A5BFC4643AB}" srcOrd="0" destOrd="0" presId="urn:microsoft.com/office/officeart/2005/8/layout/orgChart1"/>
    <dgm:cxn modelId="{C8B963FC-7717-4E32-AB32-AA8D41A687CF}" type="presOf" srcId="{E6DB10CF-C036-4FDB-8641-2AA89F063406}" destId="{FAD37563-373F-48AC-861C-C3418543B1C9}" srcOrd="1" destOrd="0" presId="urn:microsoft.com/office/officeart/2005/8/layout/orgChart1"/>
    <dgm:cxn modelId="{7348EA8F-9742-4EAD-999E-91C6C993C886}" type="presOf" srcId="{8F46E06E-7DBA-437C-86B1-9DDD6EFA9F63}" destId="{87464390-43E1-4367-A285-BAA97F0B2F8F}" srcOrd="0" destOrd="0" presId="urn:microsoft.com/office/officeart/2005/8/layout/orgChart1"/>
    <dgm:cxn modelId="{686ED5AF-4371-4DFF-B303-1504568181F3}" type="presOf" srcId="{EE6B3F8D-3C1B-4702-A72B-BBBB768E609A}" destId="{8A88C683-D1E3-43BC-AA9D-C414C9AD627E}" srcOrd="0" destOrd="0" presId="urn:microsoft.com/office/officeart/2005/8/layout/orgChart1"/>
    <dgm:cxn modelId="{FE16043F-03D9-4F6D-B8CC-4A76830853A3}" type="presOf" srcId="{A1E83CD2-A8DC-40D1-A9D3-F7A804BC153C}" destId="{639FA300-C7CA-4591-8F5D-E50640270986}" srcOrd="0" destOrd="0" presId="urn:microsoft.com/office/officeart/2005/8/layout/orgChart1"/>
    <dgm:cxn modelId="{B985836D-4EA5-488A-9B45-863D606DBE21}" type="presOf" srcId="{329E2867-F973-4AFB-A9E8-351056ED4C62}" destId="{35CD00B5-A93E-4C46-8309-F845633D74E9}" srcOrd="1" destOrd="0" presId="urn:microsoft.com/office/officeart/2005/8/layout/orgChart1"/>
    <dgm:cxn modelId="{B868091D-068D-48A2-9831-B7F2F48AFCCD}" type="presOf" srcId="{F5D3BAD1-E30B-4298-876A-C1F55738FFE6}" destId="{BD60DB53-C0D6-42E5-A87B-44A17AA34386}" srcOrd="0" destOrd="0" presId="urn:microsoft.com/office/officeart/2005/8/layout/orgChart1"/>
    <dgm:cxn modelId="{FD0A0366-72DC-4CF4-B572-9D71EFD8D584}" srcId="{76BACCD4-312D-48D4-87C1-897E6DC90E0D}" destId="{DEEB0A44-7A55-483E-BCFE-017847C496A3}" srcOrd="0" destOrd="0" parTransId="{6EA55AA2-EBEF-445C-B2D3-FE67C83C975C}" sibTransId="{41C7310A-705E-47FB-B53E-C2AB226EECA4}"/>
    <dgm:cxn modelId="{2F8883E6-135F-4358-A345-A8040E592F35}" type="presOf" srcId="{3491C2FA-3963-4E6C-8DEA-FDD613579701}" destId="{0FEF7B32-64F2-458E-80FD-D237625EA9AE}" srcOrd="0" destOrd="0" presId="urn:microsoft.com/office/officeart/2005/8/layout/orgChart1"/>
    <dgm:cxn modelId="{1711BDCD-93D8-4ACB-874A-E42DCB51C60E}" srcId="{EC40DE46-156C-45AF-A5C5-15F716B0C52B}" destId="{67ACF166-0097-4159-B0D9-56CDA3294BD5}" srcOrd="1" destOrd="0" parTransId="{4BB8CD78-3044-4218-9D2F-2547F1A590F9}" sibTransId="{764C52ED-0F1A-4F9F-A12B-7BF538755AD4}"/>
    <dgm:cxn modelId="{63BDBC6E-55BE-4B36-8AD8-02EC4E76C9DB}" type="presOf" srcId="{536333E9-D5FD-4FC9-9E8C-8B84C784B889}" destId="{13A32715-BDC4-410C-B808-6A3987C5BE17}" srcOrd="0" destOrd="0" presId="urn:microsoft.com/office/officeart/2005/8/layout/orgChart1"/>
    <dgm:cxn modelId="{998DEEDB-3B3D-44C0-AA96-E700DDB82581}" type="presOf" srcId="{C58EBC66-8D6D-416A-8041-8CD2F851E6F7}" destId="{A73D2AE7-10A9-435D-BBE4-CAD1085F2F68}" srcOrd="0" destOrd="0" presId="urn:microsoft.com/office/officeart/2005/8/layout/orgChart1"/>
    <dgm:cxn modelId="{0EA31C8B-DCF8-4E07-A722-4A22B736B828}" srcId="{76BACCD4-312D-48D4-87C1-897E6DC90E0D}" destId="{87416E00-E72A-44D9-B44F-4B6FC632E677}" srcOrd="1" destOrd="0" parTransId="{AB048EF3-8878-4375-83A5-5692486DDF24}" sibTransId="{4DC37A5E-828F-4894-BC07-D670FAC7B1A1}"/>
    <dgm:cxn modelId="{88E69E02-9600-44B1-85CD-29D0D5BA33A1}" srcId="{9E98839A-B4CE-440B-B378-0C46EB2C62FE}" destId="{BF9A875E-F7AF-4587-BAF4-E21BA6A79AE8}" srcOrd="3" destOrd="0" parTransId="{9E3AE98A-2007-4A0A-9AB3-4AD73C414EBE}" sibTransId="{92456714-B6D1-4C99-8563-64076CE95B14}"/>
    <dgm:cxn modelId="{C0303E8A-AA73-46CE-95CB-24537CA92517}" srcId="{D4355665-FEE1-4D89-9365-B4406109B380}" destId="{44D53133-5299-4CF4-933F-66E239368D22}" srcOrd="1" destOrd="0" parTransId="{29866FCD-5989-40E8-A892-04EA03EC4B2D}" sibTransId="{A0BA9380-DB16-4009-AC92-8328651BC1BF}"/>
    <dgm:cxn modelId="{7BEA01B5-1026-4574-B5ED-DB2BF6AA25B1}" type="presOf" srcId="{22DACB80-637E-4491-825E-BB3089852F24}" destId="{6A509A7D-7AF5-41B6-8F4B-827773311E38}" srcOrd="0" destOrd="0" presId="urn:microsoft.com/office/officeart/2005/8/layout/orgChart1"/>
    <dgm:cxn modelId="{DEB10BFE-645E-446E-AB97-BE9AAC775418}" srcId="{E6DB10CF-C036-4FDB-8641-2AA89F063406}" destId="{BBE648EE-8C7D-4B1E-82FA-2F251F41177C}" srcOrd="1" destOrd="0" parTransId="{343D20DD-FA27-4D19-9D26-9F3B963FE524}" sibTransId="{468876EA-96B2-47FE-8107-0A2A9208695D}"/>
    <dgm:cxn modelId="{BC01E419-63F2-4FD7-BB32-CE92AEF30D0A}" type="presParOf" srcId="{87464390-43E1-4367-A285-BAA97F0B2F8F}" destId="{04EBE2F5-72DB-4351-9F3B-38484B883C36}" srcOrd="0" destOrd="0" presId="urn:microsoft.com/office/officeart/2005/8/layout/orgChart1"/>
    <dgm:cxn modelId="{E80D867D-A8DE-4F5F-99F8-9BECF4823DF6}" type="presParOf" srcId="{04EBE2F5-72DB-4351-9F3B-38484B883C36}" destId="{A3C53DC4-15A3-4B84-8C9E-F952469C1465}" srcOrd="0" destOrd="0" presId="urn:microsoft.com/office/officeart/2005/8/layout/orgChart1"/>
    <dgm:cxn modelId="{213FE41D-7B23-483B-A0D3-63A854327373}" type="presParOf" srcId="{A3C53DC4-15A3-4B84-8C9E-F952469C1465}" destId="{DDF37A73-5C45-4EE2-A355-193A73931BD8}" srcOrd="0" destOrd="0" presId="urn:microsoft.com/office/officeart/2005/8/layout/orgChart1"/>
    <dgm:cxn modelId="{98045830-581C-4F6A-A5C3-23F9C2DD2F64}" type="presParOf" srcId="{A3C53DC4-15A3-4B84-8C9E-F952469C1465}" destId="{182F3C0B-A012-4D13-AFF7-184AF28D0FFA}" srcOrd="1" destOrd="0" presId="urn:microsoft.com/office/officeart/2005/8/layout/orgChart1"/>
    <dgm:cxn modelId="{D79F4BA1-FC26-411B-98B7-A3E7C6E6779E}" type="presParOf" srcId="{04EBE2F5-72DB-4351-9F3B-38484B883C36}" destId="{D5E57FA9-A564-451A-BDFC-2C407FF771EA}" srcOrd="1" destOrd="0" presId="urn:microsoft.com/office/officeart/2005/8/layout/orgChart1"/>
    <dgm:cxn modelId="{5EDCA1EC-9673-4899-A5E0-C7D050CFD431}" type="presParOf" srcId="{D5E57FA9-A564-451A-BDFC-2C407FF771EA}" destId="{8F2902ED-78DE-404F-B3AC-26CB7246FCA6}" srcOrd="0" destOrd="0" presId="urn:microsoft.com/office/officeart/2005/8/layout/orgChart1"/>
    <dgm:cxn modelId="{9BA7ACBF-B760-4361-AE50-DECBCB6DD3F5}" type="presParOf" srcId="{D5E57FA9-A564-451A-BDFC-2C407FF771EA}" destId="{ED41A9BD-389C-42F3-B07F-80F0AF2B25B7}" srcOrd="1" destOrd="0" presId="urn:microsoft.com/office/officeart/2005/8/layout/orgChart1"/>
    <dgm:cxn modelId="{5BFE0AEE-71E8-45B7-AD4B-E1DE5C4AA0B7}" type="presParOf" srcId="{ED41A9BD-389C-42F3-B07F-80F0AF2B25B7}" destId="{92890F59-9834-4509-940E-2C11C10B4EF2}" srcOrd="0" destOrd="0" presId="urn:microsoft.com/office/officeart/2005/8/layout/orgChart1"/>
    <dgm:cxn modelId="{FBA58C63-58C9-4EA6-9D6A-67BB03BB19A5}" type="presParOf" srcId="{92890F59-9834-4509-940E-2C11C10B4EF2}" destId="{6C6F750B-1474-499C-B586-D333DB552BFB}" srcOrd="0" destOrd="0" presId="urn:microsoft.com/office/officeart/2005/8/layout/orgChart1"/>
    <dgm:cxn modelId="{D7EE6818-3009-464C-8B92-FC0E60D78BFC}" type="presParOf" srcId="{92890F59-9834-4509-940E-2C11C10B4EF2}" destId="{F825763A-9A54-4CF4-A5CF-CE85C7E702DA}" srcOrd="1" destOrd="0" presId="urn:microsoft.com/office/officeart/2005/8/layout/orgChart1"/>
    <dgm:cxn modelId="{39FE402B-C4B3-4F49-8818-EE4007B7A876}" type="presParOf" srcId="{ED41A9BD-389C-42F3-B07F-80F0AF2B25B7}" destId="{9271A986-5258-4F3C-A13F-BD29631B69FF}" srcOrd="1" destOrd="0" presId="urn:microsoft.com/office/officeart/2005/8/layout/orgChart1"/>
    <dgm:cxn modelId="{1038780A-D50D-41FA-9221-AEC78EA55D6D}" type="presParOf" srcId="{9271A986-5258-4F3C-A13F-BD29631B69FF}" destId="{53AF7214-6ECA-49BA-B765-EC6F2D915C58}" srcOrd="0" destOrd="0" presId="urn:microsoft.com/office/officeart/2005/8/layout/orgChart1"/>
    <dgm:cxn modelId="{0A94C59E-26A5-48C9-A8E3-76672E9BF1E0}" type="presParOf" srcId="{9271A986-5258-4F3C-A13F-BD29631B69FF}" destId="{81F008E6-C50C-40CB-A6B9-215DE8FB4C24}" srcOrd="1" destOrd="0" presId="urn:microsoft.com/office/officeart/2005/8/layout/orgChart1"/>
    <dgm:cxn modelId="{6E747634-9C67-4C0B-9876-B03FF2C6EE0D}" type="presParOf" srcId="{81F008E6-C50C-40CB-A6B9-215DE8FB4C24}" destId="{EF51AB8E-FF90-4975-AB6E-0B8968A5D97C}" srcOrd="0" destOrd="0" presId="urn:microsoft.com/office/officeart/2005/8/layout/orgChart1"/>
    <dgm:cxn modelId="{C333445F-85BD-4AD6-A119-24A4408DD0CB}" type="presParOf" srcId="{EF51AB8E-FF90-4975-AB6E-0B8968A5D97C}" destId="{2CF3CBE4-8B43-47B0-9D1F-78C5EDCC60F1}" srcOrd="0" destOrd="0" presId="urn:microsoft.com/office/officeart/2005/8/layout/orgChart1"/>
    <dgm:cxn modelId="{31944BE6-E96B-4716-B865-DDA3CB63E2FA}" type="presParOf" srcId="{EF51AB8E-FF90-4975-AB6E-0B8968A5D97C}" destId="{FD1060C7-E80C-4C28-8CC8-F07E42F8D2A3}" srcOrd="1" destOrd="0" presId="urn:microsoft.com/office/officeart/2005/8/layout/orgChart1"/>
    <dgm:cxn modelId="{3C0166AE-BA32-4376-8A90-CF4F07A7E777}" type="presParOf" srcId="{81F008E6-C50C-40CB-A6B9-215DE8FB4C24}" destId="{7EAA2432-7560-46B6-87AF-8F7E66C53F62}" srcOrd="1" destOrd="0" presId="urn:microsoft.com/office/officeart/2005/8/layout/orgChart1"/>
    <dgm:cxn modelId="{DFD672FB-1B03-4F92-B564-FB9FDC9ABE14}" type="presParOf" srcId="{7EAA2432-7560-46B6-87AF-8F7E66C53F62}" destId="{D93C4DEE-F80D-4DB5-BE45-7F6F314EE000}" srcOrd="0" destOrd="0" presId="urn:microsoft.com/office/officeart/2005/8/layout/orgChart1"/>
    <dgm:cxn modelId="{E44F9B0E-FB5F-4222-A512-F15EDA64793F}" type="presParOf" srcId="{7EAA2432-7560-46B6-87AF-8F7E66C53F62}" destId="{0F4E65D3-A4A0-46B1-9948-C173B0914EAE}" srcOrd="1" destOrd="0" presId="urn:microsoft.com/office/officeart/2005/8/layout/orgChart1"/>
    <dgm:cxn modelId="{F6264B42-3E1D-4A88-99EB-58EF984AA503}" type="presParOf" srcId="{0F4E65D3-A4A0-46B1-9948-C173B0914EAE}" destId="{A0D872C1-C055-47FA-BE9B-85261F4733BF}" srcOrd="0" destOrd="0" presId="urn:microsoft.com/office/officeart/2005/8/layout/orgChart1"/>
    <dgm:cxn modelId="{B53D4CA7-401C-454D-8D73-D734C75AF540}" type="presParOf" srcId="{A0D872C1-C055-47FA-BE9B-85261F4733BF}" destId="{B1AE5F97-2F24-4001-9EA2-9CC7C08DED59}" srcOrd="0" destOrd="0" presId="urn:microsoft.com/office/officeart/2005/8/layout/orgChart1"/>
    <dgm:cxn modelId="{95878EF4-1E25-4F4B-A0AD-044AA11D3BFB}" type="presParOf" srcId="{A0D872C1-C055-47FA-BE9B-85261F4733BF}" destId="{35CD00B5-A93E-4C46-8309-F845633D74E9}" srcOrd="1" destOrd="0" presId="urn:microsoft.com/office/officeart/2005/8/layout/orgChart1"/>
    <dgm:cxn modelId="{B24E8755-6EB3-444B-A2CE-2DCEF580C06F}" type="presParOf" srcId="{0F4E65D3-A4A0-46B1-9948-C173B0914EAE}" destId="{C844CC0E-6F4D-428D-AACC-363556918837}" srcOrd="1" destOrd="0" presId="urn:microsoft.com/office/officeart/2005/8/layout/orgChart1"/>
    <dgm:cxn modelId="{B55054F8-EE7D-40DF-93B7-AC25451D0639}" type="presParOf" srcId="{0F4E65D3-A4A0-46B1-9948-C173B0914EAE}" destId="{5FDABF8A-586C-427A-9E16-13BB8D3E187D}" srcOrd="2" destOrd="0" presId="urn:microsoft.com/office/officeart/2005/8/layout/orgChart1"/>
    <dgm:cxn modelId="{888348FA-5C53-4465-9316-F24C47DEE4E9}" type="presParOf" srcId="{7EAA2432-7560-46B6-87AF-8F7E66C53F62}" destId="{9FD7400D-62EE-4D02-A176-87A9379F85DE}" srcOrd="2" destOrd="0" presId="urn:microsoft.com/office/officeart/2005/8/layout/orgChart1"/>
    <dgm:cxn modelId="{BD37887C-E83E-4298-B1FD-31172E4594AA}" type="presParOf" srcId="{7EAA2432-7560-46B6-87AF-8F7E66C53F62}" destId="{0B4BC3E8-61C9-4E62-BC2D-2CA755C885B4}" srcOrd="3" destOrd="0" presId="urn:microsoft.com/office/officeart/2005/8/layout/orgChart1"/>
    <dgm:cxn modelId="{080C5762-EC86-496C-9A37-2483DB5AC365}" type="presParOf" srcId="{0B4BC3E8-61C9-4E62-BC2D-2CA755C885B4}" destId="{AD983D4A-AEC2-4DD5-A544-B989B89B82C5}" srcOrd="0" destOrd="0" presId="urn:microsoft.com/office/officeart/2005/8/layout/orgChart1"/>
    <dgm:cxn modelId="{8BAC2BFE-AB49-4019-AF84-AD7DBAEABE7B}" type="presParOf" srcId="{AD983D4A-AEC2-4DD5-A544-B989B89B82C5}" destId="{A93EE50E-B7A7-4BD6-B8FD-EA4A8D82C28C}" srcOrd="0" destOrd="0" presId="urn:microsoft.com/office/officeart/2005/8/layout/orgChart1"/>
    <dgm:cxn modelId="{F1482928-6490-4C4A-85F7-9CF03D5C3FBE}" type="presParOf" srcId="{AD983D4A-AEC2-4DD5-A544-B989B89B82C5}" destId="{31FB6117-41F5-4514-9CE6-47BF77083AE0}" srcOrd="1" destOrd="0" presId="urn:microsoft.com/office/officeart/2005/8/layout/orgChart1"/>
    <dgm:cxn modelId="{807AAF24-0285-428A-895C-DC74CC0C997C}" type="presParOf" srcId="{0B4BC3E8-61C9-4E62-BC2D-2CA755C885B4}" destId="{C666528D-5ED1-4C30-987B-83719131A357}" srcOrd="1" destOrd="0" presId="urn:microsoft.com/office/officeart/2005/8/layout/orgChart1"/>
    <dgm:cxn modelId="{5A05210A-8F61-477B-8897-CD2478369858}" type="presParOf" srcId="{0B4BC3E8-61C9-4E62-BC2D-2CA755C885B4}" destId="{06698939-10B5-4AA7-94F3-9823055C000D}" srcOrd="2" destOrd="0" presId="urn:microsoft.com/office/officeart/2005/8/layout/orgChart1"/>
    <dgm:cxn modelId="{EFCE73DE-B002-4646-9FDF-45CFC7E6AE77}" type="presParOf" srcId="{7EAA2432-7560-46B6-87AF-8F7E66C53F62}" destId="{50A05628-992E-4D93-9C2B-062742CC8E91}" srcOrd="4" destOrd="0" presId="urn:microsoft.com/office/officeart/2005/8/layout/orgChart1"/>
    <dgm:cxn modelId="{1188CDB1-1B16-43FF-8FB9-C878C6294B32}" type="presParOf" srcId="{7EAA2432-7560-46B6-87AF-8F7E66C53F62}" destId="{1A7A3D88-5037-42CA-B75C-B57507173C30}" srcOrd="5" destOrd="0" presId="urn:microsoft.com/office/officeart/2005/8/layout/orgChart1"/>
    <dgm:cxn modelId="{179086BC-1CF6-4403-8E1E-BFE109422D5A}" type="presParOf" srcId="{1A7A3D88-5037-42CA-B75C-B57507173C30}" destId="{EDDB78AF-2BC7-4115-8FAE-D3407F94ED00}" srcOrd="0" destOrd="0" presId="urn:microsoft.com/office/officeart/2005/8/layout/orgChart1"/>
    <dgm:cxn modelId="{C6D57ADB-BF46-4BCB-A954-D848CF2B7BC4}" type="presParOf" srcId="{EDDB78AF-2BC7-4115-8FAE-D3407F94ED00}" destId="{B87B4577-C682-4AA2-A0E3-CE2B935FEC73}" srcOrd="0" destOrd="0" presId="urn:microsoft.com/office/officeart/2005/8/layout/orgChart1"/>
    <dgm:cxn modelId="{2D10741C-96F9-4E44-9BE7-853028370FB5}" type="presParOf" srcId="{EDDB78AF-2BC7-4115-8FAE-D3407F94ED00}" destId="{BA5049E6-4B70-46FD-A33E-2B0141533E26}" srcOrd="1" destOrd="0" presId="urn:microsoft.com/office/officeart/2005/8/layout/orgChart1"/>
    <dgm:cxn modelId="{B9BAEC2D-ACA2-4D2C-9489-FAACD3E520A1}" type="presParOf" srcId="{1A7A3D88-5037-42CA-B75C-B57507173C30}" destId="{F26DFFAA-4C84-4180-82E6-049047D28A98}" srcOrd="1" destOrd="0" presId="urn:microsoft.com/office/officeart/2005/8/layout/orgChart1"/>
    <dgm:cxn modelId="{1D806BB9-844B-434C-B9FE-F20BB9D9A47F}" type="presParOf" srcId="{1A7A3D88-5037-42CA-B75C-B57507173C30}" destId="{FC351C36-9B57-420C-A56B-83066C656A46}" srcOrd="2" destOrd="0" presId="urn:microsoft.com/office/officeart/2005/8/layout/orgChart1"/>
    <dgm:cxn modelId="{8776CFE2-236C-490D-B247-FA494B219F70}" type="presParOf" srcId="{81F008E6-C50C-40CB-A6B9-215DE8FB4C24}" destId="{B34B5A5E-5100-405E-B833-2E8A92AA27A2}" srcOrd="2" destOrd="0" presId="urn:microsoft.com/office/officeart/2005/8/layout/orgChart1"/>
    <dgm:cxn modelId="{E6224A31-2294-406E-9FD5-55D46BA98203}" type="presParOf" srcId="{9271A986-5258-4F3C-A13F-BD29631B69FF}" destId="{13A32715-BDC4-410C-B808-6A3987C5BE17}" srcOrd="2" destOrd="0" presId="urn:microsoft.com/office/officeart/2005/8/layout/orgChart1"/>
    <dgm:cxn modelId="{D13BEAB1-9965-4476-95AB-24F378D876FC}" type="presParOf" srcId="{9271A986-5258-4F3C-A13F-BD29631B69FF}" destId="{64C10226-4778-40D1-89FE-FC949F6D4017}" srcOrd="3" destOrd="0" presId="urn:microsoft.com/office/officeart/2005/8/layout/orgChart1"/>
    <dgm:cxn modelId="{7715DAC1-AD3B-405E-8B96-6F09CD99BC6C}" type="presParOf" srcId="{64C10226-4778-40D1-89FE-FC949F6D4017}" destId="{00E1F29F-076D-4F4E-8DC6-8522D7785B26}" srcOrd="0" destOrd="0" presId="urn:microsoft.com/office/officeart/2005/8/layout/orgChart1"/>
    <dgm:cxn modelId="{2A890DDC-5FB4-4107-9C67-5745CEB6EFD3}" type="presParOf" srcId="{00E1F29F-076D-4F4E-8DC6-8522D7785B26}" destId="{172A4AFA-FE52-4D2A-8DD3-9373FEE78E2E}" srcOrd="0" destOrd="0" presId="urn:microsoft.com/office/officeart/2005/8/layout/orgChart1"/>
    <dgm:cxn modelId="{0966AA8E-504D-40A3-88A1-B02EA550B6F7}" type="presParOf" srcId="{00E1F29F-076D-4F4E-8DC6-8522D7785B26}" destId="{8440A5C8-AA2D-425A-ADFC-4053C56CB555}" srcOrd="1" destOrd="0" presId="urn:microsoft.com/office/officeart/2005/8/layout/orgChart1"/>
    <dgm:cxn modelId="{F6E650D6-F07D-4A30-8CD0-0321B49DAE46}" type="presParOf" srcId="{64C10226-4778-40D1-89FE-FC949F6D4017}" destId="{9F4A915A-BDE6-4344-BDD7-79F86802494C}" srcOrd="1" destOrd="0" presId="urn:microsoft.com/office/officeart/2005/8/layout/orgChart1"/>
    <dgm:cxn modelId="{F007B6F3-08D5-4F29-8F1E-4ADD744AB873}" type="presParOf" srcId="{9F4A915A-BDE6-4344-BDD7-79F86802494C}" destId="{01FBD03A-5D12-4B52-96AE-989FA6BDC6D1}" srcOrd="0" destOrd="0" presId="urn:microsoft.com/office/officeart/2005/8/layout/orgChart1"/>
    <dgm:cxn modelId="{502145D2-2A28-406C-A8E8-0E5FAEB5E5D0}" type="presParOf" srcId="{9F4A915A-BDE6-4344-BDD7-79F86802494C}" destId="{529BD3AC-CD0F-4220-836D-17449C84E967}" srcOrd="1" destOrd="0" presId="urn:microsoft.com/office/officeart/2005/8/layout/orgChart1"/>
    <dgm:cxn modelId="{4ED29760-A14E-43BC-A8E8-48C0C33B427C}" type="presParOf" srcId="{529BD3AC-CD0F-4220-836D-17449C84E967}" destId="{F0E6FA0C-45AB-4C33-8D05-086623ED914C}" srcOrd="0" destOrd="0" presId="urn:microsoft.com/office/officeart/2005/8/layout/orgChart1"/>
    <dgm:cxn modelId="{79F6AEAF-1DC5-47A6-B0B1-81E261A9725A}" type="presParOf" srcId="{F0E6FA0C-45AB-4C33-8D05-086623ED914C}" destId="{59A604F3-AF4A-49BC-988E-0A23E21F1DFE}" srcOrd="0" destOrd="0" presId="urn:microsoft.com/office/officeart/2005/8/layout/orgChart1"/>
    <dgm:cxn modelId="{08248744-E68F-4C19-81DA-C041D9DCA093}" type="presParOf" srcId="{F0E6FA0C-45AB-4C33-8D05-086623ED914C}" destId="{C66DAA01-C34D-4F38-AE47-5A1FBDC7C9C5}" srcOrd="1" destOrd="0" presId="urn:microsoft.com/office/officeart/2005/8/layout/orgChart1"/>
    <dgm:cxn modelId="{1BC457EC-5664-47D4-84FB-9D872BD5AC04}" type="presParOf" srcId="{529BD3AC-CD0F-4220-836D-17449C84E967}" destId="{767EDF55-C3AE-4580-A44D-B9FCAF4F5B8E}" srcOrd="1" destOrd="0" presId="urn:microsoft.com/office/officeart/2005/8/layout/orgChart1"/>
    <dgm:cxn modelId="{8F44E3D4-536C-488E-A9B5-0AB82CE6D1E3}" type="presParOf" srcId="{529BD3AC-CD0F-4220-836D-17449C84E967}" destId="{CBCA2F10-F780-437B-828E-E918A8972A6E}" srcOrd="2" destOrd="0" presId="urn:microsoft.com/office/officeart/2005/8/layout/orgChart1"/>
    <dgm:cxn modelId="{D167ACE7-466D-4231-B275-49098B002005}" type="presParOf" srcId="{9F4A915A-BDE6-4344-BDD7-79F86802494C}" destId="{611CB5C5-1BDA-46B6-A882-F2A294A136C2}" srcOrd="2" destOrd="0" presId="urn:microsoft.com/office/officeart/2005/8/layout/orgChart1"/>
    <dgm:cxn modelId="{9A33B9BC-4645-4FB0-A715-C9E42715544C}" type="presParOf" srcId="{9F4A915A-BDE6-4344-BDD7-79F86802494C}" destId="{CACD98E9-2A46-49D2-A06F-6D81C9202DF6}" srcOrd="3" destOrd="0" presId="urn:microsoft.com/office/officeart/2005/8/layout/orgChart1"/>
    <dgm:cxn modelId="{248884B9-39F9-4E41-BC13-65A3D0B349E3}" type="presParOf" srcId="{CACD98E9-2A46-49D2-A06F-6D81C9202DF6}" destId="{854EE27B-93A5-4F30-9280-815886993AA7}" srcOrd="0" destOrd="0" presId="urn:microsoft.com/office/officeart/2005/8/layout/orgChart1"/>
    <dgm:cxn modelId="{CF52975E-3261-4D5E-BCCE-B43C584B7710}" type="presParOf" srcId="{854EE27B-93A5-4F30-9280-815886993AA7}" destId="{40092A04-8FC5-4EDD-BEFE-B177763DD68E}" srcOrd="0" destOrd="0" presId="urn:microsoft.com/office/officeart/2005/8/layout/orgChart1"/>
    <dgm:cxn modelId="{73B2F035-2939-4FA8-BEA5-633C4EBAC907}" type="presParOf" srcId="{854EE27B-93A5-4F30-9280-815886993AA7}" destId="{3CD995CB-5E0B-421A-8B49-08CC63BC1EA0}" srcOrd="1" destOrd="0" presId="urn:microsoft.com/office/officeart/2005/8/layout/orgChart1"/>
    <dgm:cxn modelId="{83845445-95C9-46CB-9DE6-D84A940ADFB3}" type="presParOf" srcId="{CACD98E9-2A46-49D2-A06F-6D81C9202DF6}" destId="{7FA968CB-C2FC-48EC-885D-1DD175434DE2}" srcOrd="1" destOrd="0" presId="urn:microsoft.com/office/officeart/2005/8/layout/orgChart1"/>
    <dgm:cxn modelId="{EBB0F184-7F12-4C78-BA32-B538E5842DAE}" type="presParOf" srcId="{CACD98E9-2A46-49D2-A06F-6D81C9202DF6}" destId="{C6EF2EDD-67FD-4AF2-9F87-287FFD2019F5}" srcOrd="2" destOrd="0" presId="urn:microsoft.com/office/officeart/2005/8/layout/orgChart1"/>
    <dgm:cxn modelId="{97259FF8-A384-4D04-B0E0-05A533D3C64C}" type="presParOf" srcId="{9F4A915A-BDE6-4344-BDD7-79F86802494C}" destId="{3445BEFB-63D9-4FEF-97C9-1BBE5D7E722B}" srcOrd="4" destOrd="0" presId="urn:microsoft.com/office/officeart/2005/8/layout/orgChart1"/>
    <dgm:cxn modelId="{E2916538-EE0E-49B5-ABAF-74DE7D65FF38}" type="presParOf" srcId="{9F4A915A-BDE6-4344-BDD7-79F86802494C}" destId="{DCF93354-9C55-4224-BDB7-6082A76F0C56}" srcOrd="5" destOrd="0" presId="urn:microsoft.com/office/officeart/2005/8/layout/orgChart1"/>
    <dgm:cxn modelId="{C4EC45FC-56B8-48FD-9277-866D21D97E72}" type="presParOf" srcId="{DCF93354-9C55-4224-BDB7-6082A76F0C56}" destId="{68272126-B39E-4A84-9D72-FB5F0609C03E}" srcOrd="0" destOrd="0" presId="urn:microsoft.com/office/officeart/2005/8/layout/orgChart1"/>
    <dgm:cxn modelId="{B171EF9C-8785-4AC0-B3E3-C3A3BC3B6E65}" type="presParOf" srcId="{68272126-B39E-4A84-9D72-FB5F0609C03E}" destId="{0F2BE959-A240-413B-83AE-5F8631589808}" srcOrd="0" destOrd="0" presId="urn:microsoft.com/office/officeart/2005/8/layout/orgChart1"/>
    <dgm:cxn modelId="{3534302A-94D5-44B8-A11F-C9602CF7AFE5}" type="presParOf" srcId="{68272126-B39E-4A84-9D72-FB5F0609C03E}" destId="{198746F0-39D3-425A-BCB1-1C8B914AA786}" srcOrd="1" destOrd="0" presId="urn:microsoft.com/office/officeart/2005/8/layout/orgChart1"/>
    <dgm:cxn modelId="{07CB252E-86A1-476D-A70D-636A5DE1A960}" type="presParOf" srcId="{DCF93354-9C55-4224-BDB7-6082A76F0C56}" destId="{6AF5FCF8-7411-40DF-A8DA-A9BD980983F4}" srcOrd="1" destOrd="0" presId="urn:microsoft.com/office/officeart/2005/8/layout/orgChart1"/>
    <dgm:cxn modelId="{A3EBBFEB-61AF-474A-8B18-0EDFFFBCB04D}" type="presParOf" srcId="{DCF93354-9C55-4224-BDB7-6082A76F0C56}" destId="{68DE4582-1911-43E4-9025-378A77AF7679}" srcOrd="2" destOrd="0" presId="urn:microsoft.com/office/officeart/2005/8/layout/orgChart1"/>
    <dgm:cxn modelId="{440CE962-CDE3-4AF8-836F-A4171E60927C}" type="presParOf" srcId="{64C10226-4778-40D1-89FE-FC949F6D4017}" destId="{DEB3B673-5A9F-45E1-81BF-E1B52A114475}" srcOrd="2" destOrd="0" presId="urn:microsoft.com/office/officeart/2005/8/layout/orgChart1"/>
    <dgm:cxn modelId="{9BE8E25A-8826-41FB-BC00-8A86129281AE}" type="presParOf" srcId="{ED41A9BD-389C-42F3-B07F-80F0AF2B25B7}" destId="{83DBD0DB-4D3D-4269-BE12-7002CD5BE4F6}" srcOrd="2" destOrd="0" presId="urn:microsoft.com/office/officeart/2005/8/layout/orgChart1"/>
    <dgm:cxn modelId="{A1BD87F1-B4E7-4E57-88C0-4EFDCC226B79}" type="presParOf" srcId="{D5E57FA9-A564-451A-BDFC-2C407FF771EA}" destId="{99E329F6-6F05-4E08-BA46-68A3EEAB7EED}" srcOrd="2" destOrd="0" presId="urn:microsoft.com/office/officeart/2005/8/layout/orgChart1"/>
    <dgm:cxn modelId="{AA060D44-F731-462D-B7B7-62E7FC7F185A}" type="presParOf" srcId="{D5E57FA9-A564-451A-BDFC-2C407FF771EA}" destId="{AA73D61F-298F-437B-BE67-9DAFD9A60874}" srcOrd="3" destOrd="0" presId="urn:microsoft.com/office/officeart/2005/8/layout/orgChart1"/>
    <dgm:cxn modelId="{8D16879D-FAA0-44BB-B809-339D3F25A423}" type="presParOf" srcId="{AA73D61F-298F-437B-BE67-9DAFD9A60874}" destId="{1D09EA18-C559-48DD-A0D4-052673127FAD}" srcOrd="0" destOrd="0" presId="urn:microsoft.com/office/officeart/2005/8/layout/orgChart1"/>
    <dgm:cxn modelId="{9B87E83E-D22D-4DDC-ACD9-0E1DA7F4250D}" type="presParOf" srcId="{1D09EA18-C559-48DD-A0D4-052673127FAD}" destId="{E4576343-472A-4464-A333-E194D3FBE6E7}" srcOrd="0" destOrd="0" presId="urn:microsoft.com/office/officeart/2005/8/layout/orgChart1"/>
    <dgm:cxn modelId="{A7481D0F-16C0-459B-8DE9-58640F808E16}" type="presParOf" srcId="{1D09EA18-C559-48DD-A0D4-052673127FAD}" destId="{FAD37563-373F-48AC-861C-C3418543B1C9}" srcOrd="1" destOrd="0" presId="urn:microsoft.com/office/officeart/2005/8/layout/orgChart1"/>
    <dgm:cxn modelId="{13CA5087-07DC-4584-9A27-5599122B647F}" type="presParOf" srcId="{AA73D61F-298F-437B-BE67-9DAFD9A60874}" destId="{B8D94E65-D2FA-47EB-95A8-465DE58F321A}" srcOrd="1" destOrd="0" presId="urn:microsoft.com/office/officeart/2005/8/layout/orgChart1"/>
    <dgm:cxn modelId="{8AEC25D5-D82E-4A43-B0D7-804CE7CB24C2}" type="presParOf" srcId="{B8D94E65-D2FA-47EB-95A8-465DE58F321A}" destId="{193D3E53-6343-4C7B-8C07-3718048C78C8}" srcOrd="0" destOrd="0" presId="urn:microsoft.com/office/officeart/2005/8/layout/orgChart1"/>
    <dgm:cxn modelId="{C77AB165-9833-4728-9834-85C81112A0ED}" type="presParOf" srcId="{B8D94E65-D2FA-47EB-95A8-465DE58F321A}" destId="{8EEBA8CD-54B3-4549-8D5E-24E8037E2E05}" srcOrd="1" destOrd="0" presId="urn:microsoft.com/office/officeart/2005/8/layout/orgChart1"/>
    <dgm:cxn modelId="{B7D116D0-18A9-4FB5-890F-333FA1A56F67}" type="presParOf" srcId="{8EEBA8CD-54B3-4549-8D5E-24E8037E2E05}" destId="{1ECE3910-335C-4A67-9FF3-5922621B4C2E}" srcOrd="0" destOrd="0" presId="urn:microsoft.com/office/officeart/2005/8/layout/orgChart1"/>
    <dgm:cxn modelId="{3C9ED6C4-1784-4529-A632-25BE5515E52A}" type="presParOf" srcId="{1ECE3910-335C-4A67-9FF3-5922621B4C2E}" destId="{C9A49F70-B4C1-46E9-8AC9-BBDF67826D83}" srcOrd="0" destOrd="0" presId="urn:microsoft.com/office/officeart/2005/8/layout/orgChart1"/>
    <dgm:cxn modelId="{18FFF4B5-EA63-43D0-90FD-DFF8ED055645}" type="presParOf" srcId="{1ECE3910-335C-4A67-9FF3-5922621B4C2E}" destId="{AD8845ED-9928-4429-ACC6-AD56E7C771C4}" srcOrd="1" destOrd="0" presId="urn:microsoft.com/office/officeart/2005/8/layout/orgChart1"/>
    <dgm:cxn modelId="{66FEB544-F29C-4A1E-8773-876AA4D1B028}" type="presParOf" srcId="{8EEBA8CD-54B3-4549-8D5E-24E8037E2E05}" destId="{902153A6-2362-48A8-B429-ACF79FA8FB11}" srcOrd="1" destOrd="0" presId="urn:microsoft.com/office/officeart/2005/8/layout/orgChart1"/>
    <dgm:cxn modelId="{A9540CD6-8D30-4024-8A5D-0B200A2F8A44}" type="presParOf" srcId="{902153A6-2362-48A8-B429-ACF79FA8FB11}" destId="{82E00932-EA26-4EFD-9C93-85CDDBDCCDD2}" srcOrd="0" destOrd="0" presId="urn:microsoft.com/office/officeart/2005/8/layout/orgChart1"/>
    <dgm:cxn modelId="{161B4649-893F-4328-A800-F5A0344C8637}" type="presParOf" srcId="{902153A6-2362-48A8-B429-ACF79FA8FB11}" destId="{9C7228AF-795A-45B1-A335-AB90DDE90DB9}" srcOrd="1" destOrd="0" presId="urn:microsoft.com/office/officeart/2005/8/layout/orgChart1"/>
    <dgm:cxn modelId="{8DCD683C-D4BD-4E98-95A4-287232668D79}" type="presParOf" srcId="{9C7228AF-795A-45B1-A335-AB90DDE90DB9}" destId="{D1A0E20F-B825-43A3-A173-2CD2B03C1163}" srcOrd="0" destOrd="0" presId="urn:microsoft.com/office/officeart/2005/8/layout/orgChart1"/>
    <dgm:cxn modelId="{FB7A1444-3313-4748-9BE2-AEF753CF5A78}" type="presParOf" srcId="{D1A0E20F-B825-43A3-A173-2CD2B03C1163}" destId="{B76E7293-3F67-4B6D-BCED-F0599DCCCB20}" srcOrd="0" destOrd="0" presId="urn:microsoft.com/office/officeart/2005/8/layout/orgChart1"/>
    <dgm:cxn modelId="{6BF5CAD2-76BE-44B2-A18D-AE23F3B3FC58}" type="presParOf" srcId="{D1A0E20F-B825-43A3-A173-2CD2B03C1163}" destId="{9480024B-42BC-4EFD-BB51-E846B0DCDB98}" srcOrd="1" destOrd="0" presId="urn:microsoft.com/office/officeart/2005/8/layout/orgChart1"/>
    <dgm:cxn modelId="{F81C6947-FD72-484D-9CB8-03C3464DCB51}" type="presParOf" srcId="{9C7228AF-795A-45B1-A335-AB90DDE90DB9}" destId="{BC12332B-B275-47E5-B240-5BA08A871757}" srcOrd="1" destOrd="0" presId="urn:microsoft.com/office/officeart/2005/8/layout/orgChart1"/>
    <dgm:cxn modelId="{E5361118-FEE5-46CB-800A-94B326AEBE06}" type="presParOf" srcId="{9C7228AF-795A-45B1-A335-AB90DDE90DB9}" destId="{E8FD5A60-E6A8-46CF-A770-1BB96B316BC2}" srcOrd="2" destOrd="0" presId="urn:microsoft.com/office/officeart/2005/8/layout/orgChart1"/>
    <dgm:cxn modelId="{44D57B9D-0A42-4F4E-BEE6-C912B7EF170E}" type="presParOf" srcId="{902153A6-2362-48A8-B429-ACF79FA8FB11}" destId="{369AD0A9-BF8F-4E2E-A0AE-0AB546184281}" srcOrd="2" destOrd="0" presId="urn:microsoft.com/office/officeart/2005/8/layout/orgChart1"/>
    <dgm:cxn modelId="{218D57E5-478B-45C2-B952-BB7F80D2B18A}" type="presParOf" srcId="{902153A6-2362-48A8-B429-ACF79FA8FB11}" destId="{B1EFE66C-8B80-4E90-8058-857CC10B8669}" srcOrd="3" destOrd="0" presId="urn:microsoft.com/office/officeart/2005/8/layout/orgChart1"/>
    <dgm:cxn modelId="{856F2E7F-219D-4D64-94CF-797C8664122C}" type="presParOf" srcId="{B1EFE66C-8B80-4E90-8058-857CC10B8669}" destId="{807C600A-F682-4B1C-BC08-4D065E29095B}" srcOrd="0" destOrd="0" presId="urn:microsoft.com/office/officeart/2005/8/layout/orgChart1"/>
    <dgm:cxn modelId="{5AD839FA-9A3C-4BCE-B3E1-7E03E17B656C}" type="presParOf" srcId="{807C600A-F682-4B1C-BC08-4D065E29095B}" destId="{216EA886-34C9-416F-B59D-3D1A1520ED92}" srcOrd="0" destOrd="0" presId="urn:microsoft.com/office/officeart/2005/8/layout/orgChart1"/>
    <dgm:cxn modelId="{B23C12A2-6E0C-47B2-8351-4C8ECA4FB533}" type="presParOf" srcId="{807C600A-F682-4B1C-BC08-4D065E29095B}" destId="{B24156A4-1C9C-458A-96B8-37723002F4E2}" srcOrd="1" destOrd="0" presId="urn:microsoft.com/office/officeart/2005/8/layout/orgChart1"/>
    <dgm:cxn modelId="{30BEDD2F-9193-4C88-AC89-8BD8DEDBC4AC}" type="presParOf" srcId="{B1EFE66C-8B80-4E90-8058-857CC10B8669}" destId="{31B8C8DA-A8C5-4390-905A-EDBDC0DF1B9D}" srcOrd="1" destOrd="0" presId="urn:microsoft.com/office/officeart/2005/8/layout/orgChart1"/>
    <dgm:cxn modelId="{8CCAEE6B-A49A-4D5D-9E60-33B793047F45}" type="presParOf" srcId="{B1EFE66C-8B80-4E90-8058-857CC10B8669}" destId="{FC0B4558-BDAC-408D-8C7A-DFA5F13781D9}" srcOrd="2" destOrd="0" presId="urn:microsoft.com/office/officeart/2005/8/layout/orgChart1"/>
    <dgm:cxn modelId="{58620561-B257-420B-98EB-AA7EBF3ABFC7}" type="presParOf" srcId="{902153A6-2362-48A8-B429-ACF79FA8FB11}" destId="{85B31E80-8325-4D07-B8AB-A55B0E81B671}" srcOrd="4" destOrd="0" presId="urn:microsoft.com/office/officeart/2005/8/layout/orgChart1"/>
    <dgm:cxn modelId="{19A31859-58D0-47B0-A250-09FC1ECC6B2F}" type="presParOf" srcId="{902153A6-2362-48A8-B429-ACF79FA8FB11}" destId="{FA4530AD-A49E-4DCD-9F43-D66FE27455CD}" srcOrd="5" destOrd="0" presId="urn:microsoft.com/office/officeart/2005/8/layout/orgChart1"/>
    <dgm:cxn modelId="{6758B3A6-3D2B-41A4-810B-6F6B78D8FF01}" type="presParOf" srcId="{FA4530AD-A49E-4DCD-9F43-D66FE27455CD}" destId="{448D32D2-7C95-4D54-B18B-F9465EA63B87}" srcOrd="0" destOrd="0" presId="urn:microsoft.com/office/officeart/2005/8/layout/orgChart1"/>
    <dgm:cxn modelId="{6D0B2716-5552-44C9-A1ED-7D3F92A94E61}" type="presParOf" srcId="{448D32D2-7C95-4D54-B18B-F9465EA63B87}" destId="{9B36BF45-D092-4B78-92D4-F376D9028AD5}" srcOrd="0" destOrd="0" presId="urn:microsoft.com/office/officeart/2005/8/layout/orgChart1"/>
    <dgm:cxn modelId="{E24AC3B4-828A-4020-8EED-F840615B1117}" type="presParOf" srcId="{448D32D2-7C95-4D54-B18B-F9465EA63B87}" destId="{550C04DB-354A-40F9-84D5-A27193F0B09F}" srcOrd="1" destOrd="0" presId="urn:microsoft.com/office/officeart/2005/8/layout/orgChart1"/>
    <dgm:cxn modelId="{C15980EA-FAFB-4788-BB5F-9BF18248FF76}" type="presParOf" srcId="{FA4530AD-A49E-4DCD-9F43-D66FE27455CD}" destId="{E1CA4418-8B5B-4094-BBAA-117071B587A8}" srcOrd="1" destOrd="0" presId="urn:microsoft.com/office/officeart/2005/8/layout/orgChart1"/>
    <dgm:cxn modelId="{709B222B-C19E-4D54-9495-0EC9E0F103C8}" type="presParOf" srcId="{FA4530AD-A49E-4DCD-9F43-D66FE27455CD}" destId="{F3C5AC68-9F16-4EE4-A0FE-AFAF6F512BBF}" srcOrd="2" destOrd="0" presId="urn:microsoft.com/office/officeart/2005/8/layout/orgChart1"/>
    <dgm:cxn modelId="{598588DE-4495-4C96-8519-E505569F006D}" type="presParOf" srcId="{8EEBA8CD-54B3-4549-8D5E-24E8037E2E05}" destId="{1C5969D9-3F5C-4EA2-A563-3CB2AED28E7A}" srcOrd="2" destOrd="0" presId="urn:microsoft.com/office/officeart/2005/8/layout/orgChart1"/>
    <dgm:cxn modelId="{8969B4CD-6E28-4BD4-8B9D-6853B093AE42}" type="presParOf" srcId="{B8D94E65-D2FA-47EB-95A8-465DE58F321A}" destId="{3A780DAF-2525-4200-92CA-FCFD279F301D}" srcOrd="2" destOrd="0" presId="urn:microsoft.com/office/officeart/2005/8/layout/orgChart1"/>
    <dgm:cxn modelId="{D42316F1-1F27-4673-9EA2-5F65303EA405}" type="presParOf" srcId="{B8D94E65-D2FA-47EB-95A8-465DE58F321A}" destId="{12632804-9C23-4F4F-B5C7-2EF77167D24F}" srcOrd="3" destOrd="0" presId="urn:microsoft.com/office/officeart/2005/8/layout/orgChart1"/>
    <dgm:cxn modelId="{01A96A3D-A6C4-425B-8B4B-2C6C86DBF6C0}" type="presParOf" srcId="{12632804-9C23-4F4F-B5C7-2EF77167D24F}" destId="{9E8C10CF-F3D3-4331-A723-EC62913D7A9A}" srcOrd="0" destOrd="0" presId="urn:microsoft.com/office/officeart/2005/8/layout/orgChart1"/>
    <dgm:cxn modelId="{4FAEFD5E-BB61-40AF-B56A-229925793DB8}" type="presParOf" srcId="{9E8C10CF-F3D3-4331-A723-EC62913D7A9A}" destId="{E0F5EF10-24AA-4D8A-8B66-22FBCFDF3108}" srcOrd="0" destOrd="0" presId="urn:microsoft.com/office/officeart/2005/8/layout/orgChart1"/>
    <dgm:cxn modelId="{7AE41C76-8172-41A7-A48D-36A59E10168F}" type="presParOf" srcId="{9E8C10CF-F3D3-4331-A723-EC62913D7A9A}" destId="{38DA503D-2253-40C8-8C2F-1A08D268B99F}" srcOrd="1" destOrd="0" presId="urn:microsoft.com/office/officeart/2005/8/layout/orgChart1"/>
    <dgm:cxn modelId="{958960D1-6C16-4EBF-9450-9FA44E9F24CD}" type="presParOf" srcId="{12632804-9C23-4F4F-B5C7-2EF77167D24F}" destId="{92E704B5-F455-492F-A859-3768898EEBBC}" srcOrd="1" destOrd="0" presId="urn:microsoft.com/office/officeart/2005/8/layout/orgChart1"/>
    <dgm:cxn modelId="{F603A0BA-7122-4E17-A4EA-21983F74893F}" type="presParOf" srcId="{92E704B5-F455-492F-A859-3768898EEBBC}" destId="{CDE33E72-13CF-4048-AC3B-B91A0E5BD497}" srcOrd="0" destOrd="0" presId="urn:microsoft.com/office/officeart/2005/8/layout/orgChart1"/>
    <dgm:cxn modelId="{C9045AD7-7CBF-4415-B872-FC9246637CE1}" type="presParOf" srcId="{92E704B5-F455-492F-A859-3768898EEBBC}" destId="{C80D1565-482A-46CC-9FF8-114E46C74EEB}" srcOrd="1" destOrd="0" presId="urn:microsoft.com/office/officeart/2005/8/layout/orgChart1"/>
    <dgm:cxn modelId="{5161A7E5-1351-4EC2-A9ED-5CC334BB84D4}" type="presParOf" srcId="{C80D1565-482A-46CC-9FF8-114E46C74EEB}" destId="{C6FF1A45-8320-4849-8610-D3926476F0D7}" srcOrd="0" destOrd="0" presId="urn:microsoft.com/office/officeart/2005/8/layout/orgChart1"/>
    <dgm:cxn modelId="{74827F00-32F5-443B-8585-54B02C29B59E}" type="presParOf" srcId="{C6FF1A45-8320-4849-8610-D3926476F0D7}" destId="{B89542FB-3329-45E9-815C-C331FAFA06B7}" srcOrd="0" destOrd="0" presId="urn:microsoft.com/office/officeart/2005/8/layout/orgChart1"/>
    <dgm:cxn modelId="{69C4AF91-B2A0-4F68-A2A3-1B695580971E}" type="presParOf" srcId="{C6FF1A45-8320-4849-8610-D3926476F0D7}" destId="{1E010CAA-A0E0-4F34-B347-AB7197875B16}" srcOrd="1" destOrd="0" presId="urn:microsoft.com/office/officeart/2005/8/layout/orgChart1"/>
    <dgm:cxn modelId="{CF38294A-2699-47AC-BF69-4A9E07DDFA9D}" type="presParOf" srcId="{C80D1565-482A-46CC-9FF8-114E46C74EEB}" destId="{1A78D7EE-EEA6-4718-9C41-E35A5A41FA01}" srcOrd="1" destOrd="0" presId="urn:microsoft.com/office/officeart/2005/8/layout/orgChart1"/>
    <dgm:cxn modelId="{7D844E89-DE69-45DB-BA8A-4BDE3B8DA17E}" type="presParOf" srcId="{C80D1565-482A-46CC-9FF8-114E46C74EEB}" destId="{A52AD55E-9589-4FB7-9324-9FA859542386}" srcOrd="2" destOrd="0" presId="urn:microsoft.com/office/officeart/2005/8/layout/orgChart1"/>
    <dgm:cxn modelId="{97B76EAB-82AA-48A9-9363-D0A76E8DE708}" type="presParOf" srcId="{92E704B5-F455-492F-A859-3768898EEBBC}" destId="{36BD3441-ED9B-4B04-8BD6-6CF5DD40F483}" srcOrd="2" destOrd="0" presId="urn:microsoft.com/office/officeart/2005/8/layout/orgChart1"/>
    <dgm:cxn modelId="{6B793F8B-505C-4C30-B690-28B7023AC895}" type="presParOf" srcId="{92E704B5-F455-492F-A859-3768898EEBBC}" destId="{695119CE-76FA-45F0-AE46-A143D447E066}" srcOrd="3" destOrd="0" presId="urn:microsoft.com/office/officeart/2005/8/layout/orgChart1"/>
    <dgm:cxn modelId="{EC54A4B0-793F-4C44-8FA1-ECA18701B6DF}" type="presParOf" srcId="{695119CE-76FA-45F0-AE46-A143D447E066}" destId="{CE5AA8C5-0B1A-46B2-AA7E-E9EEEB18365C}" srcOrd="0" destOrd="0" presId="urn:microsoft.com/office/officeart/2005/8/layout/orgChart1"/>
    <dgm:cxn modelId="{15B80396-9099-4B1F-9936-FD03AD845BD0}" type="presParOf" srcId="{CE5AA8C5-0B1A-46B2-AA7E-E9EEEB18365C}" destId="{A83EC496-8226-461C-A65E-DBAB4A816C03}" srcOrd="0" destOrd="0" presId="urn:microsoft.com/office/officeart/2005/8/layout/orgChart1"/>
    <dgm:cxn modelId="{D0D82230-1FC4-4CB0-A724-BCF1CC0D3036}" type="presParOf" srcId="{CE5AA8C5-0B1A-46B2-AA7E-E9EEEB18365C}" destId="{0E946598-0B2D-4F55-82EC-8E460712E3A3}" srcOrd="1" destOrd="0" presId="urn:microsoft.com/office/officeart/2005/8/layout/orgChart1"/>
    <dgm:cxn modelId="{F2AEC32C-4C1B-4A87-A93B-7958B1734BDA}" type="presParOf" srcId="{695119CE-76FA-45F0-AE46-A143D447E066}" destId="{C7247745-152F-4A71-A03B-87DA5C6560BF}" srcOrd="1" destOrd="0" presId="urn:microsoft.com/office/officeart/2005/8/layout/orgChart1"/>
    <dgm:cxn modelId="{11C58351-BA3C-4814-9169-5B8B432E406B}" type="presParOf" srcId="{695119CE-76FA-45F0-AE46-A143D447E066}" destId="{E053153D-3439-4294-A33F-3F04E6DC406B}" srcOrd="2" destOrd="0" presId="urn:microsoft.com/office/officeart/2005/8/layout/orgChart1"/>
    <dgm:cxn modelId="{4DE9806F-AD67-45C9-8579-6EA43AE33C0D}" type="presParOf" srcId="{92E704B5-F455-492F-A859-3768898EEBBC}" destId="{58C01716-FD47-4D92-B14F-5FCA28265DBF}" srcOrd="4" destOrd="0" presId="urn:microsoft.com/office/officeart/2005/8/layout/orgChart1"/>
    <dgm:cxn modelId="{49383A8D-D13D-450B-9895-6CB12879412F}" type="presParOf" srcId="{92E704B5-F455-492F-A859-3768898EEBBC}" destId="{8558230A-EE6C-4C16-ACA1-2FBC39E6F70E}" srcOrd="5" destOrd="0" presId="urn:microsoft.com/office/officeart/2005/8/layout/orgChart1"/>
    <dgm:cxn modelId="{8BB9E110-7FFE-4D49-937E-7B3C9A5A9679}" type="presParOf" srcId="{8558230A-EE6C-4C16-ACA1-2FBC39E6F70E}" destId="{B1DAFBCB-80CA-4210-8DD9-E6E0A9FB8280}" srcOrd="0" destOrd="0" presId="urn:microsoft.com/office/officeart/2005/8/layout/orgChart1"/>
    <dgm:cxn modelId="{74B2A271-C192-4DA7-91C5-D26F63FA0356}" type="presParOf" srcId="{B1DAFBCB-80CA-4210-8DD9-E6E0A9FB8280}" destId="{D61970A5-7620-4521-9005-7BC8101ADDA2}" srcOrd="0" destOrd="0" presId="urn:microsoft.com/office/officeart/2005/8/layout/orgChart1"/>
    <dgm:cxn modelId="{449A8E21-78DA-41D2-8605-63C6493C4DE7}" type="presParOf" srcId="{B1DAFBCB-80CA-4210-8DD9-E6E0A9FB8280}" destId="{20CA8499-A675-42DD-A8EF-812AAB977E6D}" srcOrd="1" destOrd="0" presId="urn:microsoft.com/office/officeart/2005/8/layout/orgChart1"/>
    <dgm:cxn modelId="{C9A6D71E-D8BC-4F5C-9010-20775F9B3046}" type="presParOf" srcId="{8558230A-EE6C-4C16-ACA1-2FBC39E6F70E}" destId="{E83E7339-D1CA-467D-83FA-C1884EA0571F}" srcOrd="1" destOrd="0" presId="urn:microsoft.com/office/officeart/2005/8/layout/orgChart1"/>
    <dgm:cxn modelId="{1BC55087-51E9-407D-A99F-E5193391F11D}" type="presParOf" srcId="{8558230A-EE6C-4C16-ACA1-2FBC39E6F70E}" destId="{E7553096-E631-4228-A6F7-D02F3587C2C5}" srcOrd="2" destOrd="0" presId="urn:microsoft.com/office/officeart/2005/8/layout/orgChart1"/>
    <dgm:cxn modelId="{BB47F88D-E646-4869-8F52-07BAD32695A0}" type="presParOf" srcId="{12632804-9C23-4F4F-B5C7-2EF77167D24F}" destId="{ED750986-78E0-4AEF-A1A2-2AECD631E3C2}" srcOrd="2" destOrd="0" presId="urn:microsoft.com/office/officeart/2005/8/layout/orgChart1"/>
    <dgm:cxn modelId="{C2EF95BD-4B4A-4D54-91B7-D5FB6AFDB5F7}" type="presParOf" srcId="{AA73D61F-298F-437B-BE67-9DAFD9A60874}" destId="{90A5D077-6E30-4C3A-83A4-0707A24B665A}" srcOrd="2" destOrd="0" presId="urn:microsoft.com/office/officeart/2005/8/layout/orgChart1"/>
    <dgm:cxn modelId="{9CAA4067-2757-48C4-BADF-1D4F348674AE}" type="presParOf" srcId="{D5E57FA9-A564-451A-BDFC-2C407FF771EA}" destId="{5253B746-3EB1-4590-ADCB-0DCA91B0EA6D}" srcOrd="4" destOrd="0" presId="urn:microsoft.com/office/officeart/2005/8/layout/orgChart1"/>
    <dgm:cxn modelId="{D08CCF72-2A1F-4523-8D26-DCCFD0E5C407}" type="presParOf" srcId="{D5E57FA9-A564-451A-BDFC-2C407FF771EA}" destId="{1234F1B2-7FC1-48DC-A926-827550D1BBE8}" srcOrd="5" destOrd="0" presId="urn:microsoft.com/office/officeart/2005/8/layout/orgChart1"/>
    <dgm:cxn modelId="{F28D167A-B6A7-4DEC-B838-712A08F2A04E}" type="presParOf" srcId="{1234F1B2-7FC1-48DC-A926-827550D1BBE8}" destId="{080813D3-4689-4C44-92B7-204F13A96CF9}" srcOrd="0" destOrd="0" presId="urn:microsoft.com/office/officeart/2005/8/layout/orgChart1"/>
    <dgm:cxn modelId="{09151934-B3B7-45F4-B8B5-C4D6BB047C45}" type="presParOf" srcId="{080813D3-4689-4C44-92B7-204F13A96CF9}" destId="{59CADBCA-1F86-40A0-842F-BFD3EEE9FCBB}" srcOrd="0" destOrd="0" presId="urn:microsoft.com/office/officeart/2005/8/layout/orgChart1"/>
    <dgm:cxn modelId="{F6C09456-194F-4F04-AA18-1A0C89F92C9E}" type="presParOf" srcId="{080813D3-4689-4C44-92B7-204F13A96CF9}" destId="{8B3304D7-8050-47FD-A6F5-E06469A9084B}" srcOrd="1" destOrd="0" presId="urn:microsoft.com/office/officeart/2005/8/layout/orgChart1"/>
    <dgm:cxn modelId="{E8B69D3E-0FBE-4DEF-9F51-7545BC4B35A3}" type="presParOf" srcId="{1234F1B2-7FC1-48DC-A926-827550D1BBE8}" destId="{B4984091-54C2-4440-A9BF-7B9E9D3DCF82}" srcOrd="1" destOrd="0" presId="urn:microsoft.com/office/officeart/2005/8/layout/orgChart1"/>
    <dgm:cxn modelId="{FE93D47E-190F-4E6A-BE6C-80C6C5A2360C}" type="presParOf" srcId="{B4984091-54C2-4440-A9BF-7B9E9D3DCF82}" destId="{55C6D6B2-8716-41A1-8E56-50351A7FD22A}" srcOrd="0" destOrd="0" presId="urn:microsoft.com/office/officeart/2005/8/layout/orgChart1"/>
    <dgm:cxn modelId="{353E03D6-3BDD-427F-8DA3-3E718CACEFC6}" type="presParOf" srcId="{B4984091-54C2-4440-A9BF-7B9E9D3DCF82}" destId="{D1B85EB6-9E82-42F2-8CA1-3A00AB65B5D5}" srcOrd="1" destOrd="0" presId="urn:microsoft.com/office/officeart/2005/8/layout/orgChart1"/>
    <dgm:cxn modelId="{E04779B3-BCC8-41A1-B859-A72D004FC337}" type="presParOf" srcId="{D1B85EB6-9E82-42F2-8CA1-3A00AB65B5D5}" destId="{7614698E-C047-42B0-9B96-DD23DE6CE3B1}" srcOrd="0" destOrd="0" presId="urn:microsoft.com/office/officeart/2005/8/layout/orgChart1"/>
    <dgm:cxn modelId="{F8BEB441-83D9-4964-9A8E-3F9F3D9B2383}" type="presParOf" srcId="{7614698E-C047-42B0-9B96-DD23DE6CE3B1}" destId="{9F91BB16-4185-4D73-B427-5A5BFC4643AB}" srcOrd="0" destOrd="0" presId="urn:microsoft.com/office/officeart/2005/8/layout/orgChart1"/>
    <dgm:cxn modelId="{0CC8A784-E7EC-4433-93FC-E1FC9EBD5FBB}" type="presParOf" srcId="{7614698E-C047-42B0-9B96-DD23DE6CE3B1}" destId="{5DD70564-CEE2-44B1-B40C-9E52D33FF1B4}" srcOrd="1" destOrd="0" presId="urn:microsoft.com/office/officeart/2005/8/layout/orgChart1"/>
    <dgm:cxn modelId="{138BC7D5-42D6-48B8-A05F-2801D2E8BDC8}" type="presParOf" srcId="{D1B85EB6-9E82-42F2-8CA1-3A00AB65B5D5}" destId="{9863FF21-A779-4655-90FB-D3469380889F}" srcOrd="1" destOrd="0" presId="urn:microsoft.com/office/officeart/2005/8/layout/orgChart1"/>
    <dgm:cxn modelId="{443B0584-97DA-40EE-B39B-43134B31FD3E}" type="presParOf" srcId="{9863FF21-A779-4655-90FB-D3469380889F}" destId="{E181257E-595F-47BD-AEF3-E1DCDFABE0CC}" srcOrd="0" destOrd="0" presId="urn:microsoft.com/office/officeart/2005/8/layout/orgChart1"/>
    <dgm:cxn modelId="{B8DE7444-744A-45E1-9AC4-B42C02458C6A}" type="presParOf" srcId="{9863FF21-A779-4655-90FB-D3469380889F}" destId="{C2BBCF11-416D-4454-8472-7A86FBCF89DA}" srcOrd="1" destOrd="0" presId="urn:microsoft.com/office/officeart/2005/8/layout/orgChart1"/>
    <dgm:cxn modelId="{EEF31998-9773-4E02-9089-8B671C835163}" type="presParOf" srcId="{C2BBCF11-416D-4454-8472-7A86FBCF89DA}" destId="{6A8244FF-F2A1-4A9B-B08A-7F75DD7F979D}" srcOrd="0" destOrd="0" presId="urn:microsoft.com/office/officeart/2005/8/layout/orgChart1"/>
    <dgm:cxn modelId="{CDBA1809-335D-4EA9-9E56-E3517F177FB4}" type="presParOf" srcId="{6A8244FF-F2A1-4A9B-B08A-7F75DD7F979D}" destId="{E7457A08-B15C-41CC-9C96-7B3116BE0295}" srcOrd="0" destOrd="0" presId="urn:microsoft.com/office/officeart/2005/8/layout/orgChart1"/>
    <dgm:cxn modelId="{D1163279-E453-407F-9791-2F676F197BE6}" type="presParOf" srcId="{6A8244FF-F2A1-4A9B-B08A-7F75DD7F979D}" destId="{C9BAE00C-3901-4F67-BD2C-FC8D83E2B9CC}" srcOrd="1" destOrd="0" presId="urn:microsoft.com/office/officeart/2005/8/layout/orgChart1"/>
    <dgm:cxn modelId="{4D5A8BB2-1550-4706-A28B-298BBC6A1593}" type="presParOf" srcId="{C2BBCF11-416D-4454-8472-7A86FBCF89DA}" destId="{E51BD58C-1E79-4CA8-9E04-2FDB2993430C}" srcOrd="1" destOrd="0" presId="urn:microsoft.com/office/officeart/2005/8/layout/orgChart1"/>
    <dgm:cxn modelId="{DC95B51F-3A07-44A7-8D82-669D0E959BB8}" type="presParOf" srcId="{C2BBCF11-416D-4454-8472-7A86FBCF89DA}" destId="{DB4BA441-2703-4762-80FA-CFA5C141688B}" srcOrd="2" destOrd="0" presId="urn:microsoft.com/office/officeart/2005/8/layout/orgChart1"/>
    <dgm:cxn modelId="{529427E1-8482-46EF-A0A8-BCD027967407}" type="presParOf" srcId="{9863FF21-A779-4655-90FB-D3469380889F}" destId="{25733F43-3326-462E-B487-E801B3D14C06}" srcOrd="2" destOrd="0" presId="urn:microsoft.com/office/officeart/2005/8/layout/orgChart1"/>
    <dgm:cxn modelId="{8061766A-07A5-4F81-ACD3-81A6C58BEACF}" type="presParOf" srcId="{9863FF21-A779-4655-90FB-D3469380889F}" destId="{EC198961-527C-4F71-825F-FCB83FE5A27C}" srcOrd="3" destOrd="0" presId="urn:microsoft.com/office/officeart/2005/8/layout/orgChart1"/>
    <dgm:cxn modelId="{68C69C46-AF89-4F3B-B921-45D9AF3BF00D}" type="presParOf" srcId="{EC198961-527C-4F71-825F-FCB83FE5A27C}" destId="{9B40EEC7-3CDF-42B9-883D-5D3BBB18FB85}" srcOrd="0" destOrd="0" presId="urn:microsoft.com/office/officeart/2005/8/layout/orgChart1"/>
    <dgm:cxn modelId="{2556D21D-2390-4121-AE7E-A0A9FB0AD43C}" type="presParOf" srcId="{9B40EEC7-3CDF-42B9-883D-5D3BBB18FB85}" destId="{E0443DC9-0575-41B8-9FEC-9D29DB3643C3}" srcOrd="0" destOrd="0" presId="urn:microsoft.com/office/officeart/2005/8/layout/orgChart1"/>
    <dgm:cxn modelId="{004A87D8-8C44-4F6C-BF45-AC66A1FD23F1}" type="presParOf" srcId="{9B40EEC7-3CDF-42B9-883D-5D3BBB18FB85}" destId="{D12D90AB-9C46-4955-80C8-0AEA62DD52AD}" srcOrd="1" destOrd="0" presId="urn:microsoft.com/office/officeart/2005/8/layout/orgChart1"/>
    <dgm:cxn modelId="{9F9D553E-FCCB-4806-BD43-99270A555830}" type="presParOf" srcId="{EC198961-527C-4F71-825F-FCB83FE5A27C}" destId="{9A38EAFF-C748-4B26-87E9-CC1D02025494}" srcOrd="1" destOrd="0" presId="urn:microsoft.com/office/officeart/2005/8/layout/orgChart1"/>
    <dgm:cxn modelId="{78AAE9DC-ECB1-40B7-A6AD-9AA3986FD681}" type="presParOf" srcId="{EC198961-527C-4F71-825F-FCB83FE5A27C}" destId="{8AA153C8-42BD-4586-947E-79FF4136C045}" srcOrd="2" destOrd="0" presId="urn:microsoft.com/office/officeart/2005/8/layout/orgChart1"/>
    <dgm:cxn modelId="{2C27CE69-3D50-41E6-9FD0-689876037D9B}" type="presParOf" srcId="{9863FF21-A779-4655-90FB-D3469380889F}" destId="{28397F56-292B-4749-BEC9-3525F0573B9D}" srcOrd="4" destOrd="0" presId="urn:microsoft.com/office/officeart/2005/8/layout/orgChart1"/>
    <dgm:cxn modelId="{ED38DB8B-8F64-43F7-A04E-3E93E6A52CFE}" type="presParOf" srcId="{9863FF21-A779-4655-90FB-D3469380889F}" destId="{CBB7975C-2CE8-45B4-96E0-6DEC64933545}" srcOrd="5" destOrd="0" presId="urn:microsoft.com/office/officeart/2005/8/layout/orgChart1"/>
    <dgm:cxn modelId="{0DB3A19D-5CAE-4A4C-BFEB-90AA32870520}" type="presParOf" srcId="{CBB7975C-2CE8-45B4-96E0-6DEC64933545}" destId="{A75895AD-B74A-48C0-824B-02B6B7688C9C}" srcOrd="0" destOrd="0" presId="urn:microsoft.com/office/officeart/2005/8/layout/orgChart1"/>
    <dgm:cxn modelId="{809212CF-D6E0-462A-8CFE-937F7BE25275}" type="presParOf" srcId="{A75895AD-B74A-48C0-824B-02B6B7688C9C}" destId="{3EAA1631-6B0A-41A4-8C25-199F65BAEEA0}" srcOrd="0" destOrd="0" presId="urn:microsoft.com/office/officeart/2005/8/layout/orgChart1"/>
    <dgm:cxn modelId="{07E0C5CA-B3E4-43FB-95D4-A17789DDCD78}" type="presParOf" srcId="{A75895AD-B74A-48C0-824B-02B6B7688C9C}" destId="{C05237E9-FD5F-4ACE-B757-DB0C8D5F1C32}" srcOrd="1" destOrd="0" presId="urn:microsoft.com/office/officeart/2005/8/layout/orgChart1"/>
    <dgm:cxn modelId="{86ED6EE5-9346-476C-9697-4EFCB2E13BC4}" type="presParOf" srcId="{CBB7975C-2CE8-45B4-96E0-6DEC64933545}" destId="{102F433F-6E68-47D6-8481-6F5DBC2B4F91}" srcOrd="1" destOrd="0" presId="urn:microsoft.com/office/officeart/2005/8/layout/orgChart1"/>
    <dgm:cxn modelId="{FBDF9BD8-781F-416C-A5B7-A850D7B7E3E5}" type="presParOf" srcId="{CBB7975C-2CE8-45B4-96E0-6DEC64933545}" destId="{C1C0BA98-A3AE-40CE-B84E-A476C74AD8D1}" srcOrd="2" destOrd="0" presId="urn:microsoft.com/office/officeart/2005/8/layout/orgChart1"/>
    <dgm:cxn modelId="{5984E567-CC12-4382-BAB8-0E49A875D0B7}" type="presParOf" srcId="{D1B85EB6-9E82-42F2-8CA1-3A00AB65B5D5}" destId="{5346C176-C8BB-4055-A0CE-D4D2D6DAA57A}" srcOrd="2" destOrd="0" presId="urn:microsoft.com/office/officeart/2005/8/layout/orgChart1"/>
    <dgm:cxn modelId="{AD29E940-BAFC-4CA3-89C1-06EF05AF0F0D}" type="presParOf" srcId="{B4984091-54C2-4440-A9BF-7B9E9D3DCF82}" destId="{641F5569-3B0C-400C-9EB0-B0BC73489729}" srcOrd="2" destOrd="0" presId="urn:microsoft.com/office/officeart/2005/8/layout/orgChart1"/>
    <dgm:cxn modelId="{C2FC134F-9E6F-4E11-B4A1-EEA20FEC8982}" type="presParOf" srcId="{B4984091-54C2-4440-A9BF-7B9E9D3DCF82}" destId="{AC8517B5-7A85-49F4-8D0A-65CB20894139}" srcOrd="3" destOrd="0" presId="urn:microsoft.com/office/officeart/2005/8/layout/orgChart1"/>
    <dgm:cxn modelId="{42355673-A636-4504-BC2A-F4A40775F949}" type="presParOf" srcId="{AC8517B5-7A85-49F4-8D0A-65CB20894139}" destId="{60A9F1A0-40E9-4668-9817-1640A03F12D4}" srcOrd="0" destOrd="0" presId="urn:microsoft.com/office/officeart/2005/8/layout/orgChart1"/>
    <dgm:cxn modelId="{EC79B391-8C3F-44ED-9312-B3178912F203}" type="presParOf" srcId="{60A9F1A0-40E9-4668-9817-1640A03F12D4}" destId="{B1EB10C7-9635-4103-AB89-0FDE2646A610}" srcOrd="0" destOrd="0" presId="urn:microsoft.com/office/officeart/2005/8/layout/orgChart1"/>
    <dgm:cxn modelId="{2CB9B3EF-BEF0-43C3-A800-BE9F3FE5B667}" type="presParOf" srcId="{60A9F1A0-40E9-4668-9817-1640A03F12D4}" destId="{475C5379-C3FC-4483-88EF-2FFB985C2933}" srcOrd="1" destOrd="0" presId="urn:microsoft.com/office/officeart/2005/8/layout/orgChart1"/>
    <dgm:cxn modelId="{5E79125C-0FCD-4E70-B48C-B5966D99E868}" type="presParOf" srcId="{AC8517B5-7A85-49F4-8D0A-65CB20894139}" destId="{B15E9A55-75C8-40EA-96C1-999F5656CB85}" srcOrd="1" destOrd="0" presId="urn:microsoft.com/office/officeart/2005/8/layout/orgChart1"/>
    <dgm:cxn modelId="{2054E096-8A20-406B-AF89-20C067DE9E26}" type="presParOf" srcId="{B15E9A55-75C8-40EA-96C1-999F5656CB85}" destId="{D509FEA2-E838-4CEF-9C59-58D51FAA46C4}" srcOrd="0" destOrd="0" presId="urn:microsoft.com/office/officeart/2005/8/layout/orgChart1"/>
    <dgm:cxn modelId="{62504279-AB4E-4F06-A2E4-359234B5FC15}" type="presParOf" srcId="{B15E9A55-75C8-40EA-96C1-999F5656CB85}" destId="{9351922C-4DB2-4193-9492-42EEECDD1CBD}" srcOrd="1" destOrd="0" presId="urn:microsoft.com/office/officeart/2005/8/layout/orgChart1"/>
    <dgm:cxn modelId="{2C66AD4D-D457-4C0C-982C-A5D5997C9CE2}" type="presParOf" srcId="{9351922C-4DB2-4193-9492-42EEECDD1CBD}" destId="{C1BBBAC5-6FA2-42C8-8CE7-7B507933D68C}" srcOrd="0" destOrd="0" presId="urn:microsoft.com/office/officeart/2005/8/layout/orgChart1"/>
    <dgm:cxn modelId="{291C0FB2-4C60-42D9-A2A8-06D50E21BCF8}" type="presParOf" srcId="{C1BBBAC5-6FA2-42C8-8CE7-7B507933D68C}" destId="{0FEF7B32-64F2-458E-80FD-D237625EA9AE}" srcOrd="0" destOrd="0" presId="urn:microsoft.com/office/officeart/2005/8/layout/orgChart1"/>
    <dgm:cxn modelId="{08C3F12A-D11F-4AC7-852C-64EEC69B1CE9}" type="presParOf" srcId="{C1BBBAC5-6FA2-42C8-8CE7-7B507933D68C}" destId="{5024ACC8-32C7-4D81-A6D7-0A2B53BE5637}" srcOrd="1" destOrd="0" presId="urn:microsoft.com/office/officeart/2005/8/layout/orgChart1"/>
    <dgm:cxn modelId="{6EA2E672-B753-4B3C-A3E1-C456235553E5}" type="presParOf" srcId="{9351922C-4DB2-4193-9492-42EEECDD1CBD}" destId="{82D5A3C1-7517-4134-B5BD-4B16B35795E3}" srcOrd="1" destOrd="0" presId="urn:microsoft.com/office/officeart/2005/8/layout/orgChart1"/>
    <dgm:cxn modelId="{7CF67E07-FB64-4E10-9BA0-F4FD6C9C58C5}" type="presParOf" srcId="{9351922C-4DB2-4193-9492-42EEECDD1CBD}" destId="{1DB307B9-39C6-44F8-A636-51A47F8E59BA}" srcOrd="2" destOrd="0" presId="urn:microsoft.com/office/officeart/2005/8/layout/orgChart1"/>
    <dgm:cxn modelId="{7BF84639-42A3-4FF2-B421-C1FEADD03F6D}" type="presParOf" srcId="{B15E9A55-75C8-40EA-96C1-999F5656CB85}" destId="{9299946E-1987-4114-875A-91BDF9910A60}" srcOrd="2" destOrd="0" presId="urn:microsoft.com/office/officeart/2005/8/layout/orgChart1"/>
    <dgm:cxn modelId="{12758447-ABFE-4B62-8518-14F9CDFF44FF}" type="presParOf" srcId="{B15E9A55-75C8-40EA-96C1-999F5656CB85}" destId="{339E2A01-E86F-46CE-8D65-B55C7A24DF69}" srcOrd="3" destOrd="0" presId="urn:microsoft.com/office/officeart/2005/8/layout/orgChart1"/>
    <dgm:cxn modelId="{8F66A099-478F-4CE9-8EF7-3BB1EAE0D1B7}" type="presParOf" srcId="{339E2A01-E86F-46CE-8D65-B55C7A24DF69}" destId="{17C198EA-EAD9-4E62-A178-DA8DACE70E30}" srcOrd="0" destOrd="0" presId="urn:microsoft.com/office/officeart/2005/8/layout/orgChart1"/>
    <dgm:cxn modelId="{799C0C0C-6916-43CA-9C05-11B3BCEE8A47}" type="presParOf" srcId="{17C198EA-EAD9-4E62-A178-DA8DACE70E30}" destId="{A5FE9271-4F30-4CFA-957C-9C59ECF25FBD}" srcOrd="0" destOrd="0" presId="urn:microsoft.com/office/officeart/2005/8/layout/orgChart1"/>
    <dgm:cxn modelId="{90376B2E-F059-48ED-A883-28C1C3248752}" type="presParOf" srcId="{17C198EA-EAD9-4E62-A178-DA8DACE70E30}" destId="{B4ADFC72-CAA2-4FAE-9CAD-AD39B61C4A04}" srcOrd="1" destOrd="0" presId="urn:microsoft.com/office/officeart/2005/8/layout/orgChart1"/>
    <dgm:cxn modelId="{FFDC4006-3748-46E9-BFF2-C9DC73BFDEEA}" type="presParOf" srcId="{339E2A01-E86F-46CE-8D65-B55C7A24DF69}" destId="{02CBE076-F8DE-4117-880D-380B4FB30883}" srcOrd="1" destOrd="0" presId="urn:microsoft.com/office/officeart/2005/8/layout/orgChart1"/>
    <dgm:cxn modelId="{4FB89DB2-9F24-411F-BE71-70DDC12D7F4D}" type="presParOf" srcId="{339E2A01-E86F-46CE-8D65-B55C7A24DF69}" destId="{AB49A709-47B8-4A4C-A35E-95CDE693057D}" srcOrd="2" destOrd="0" presId="urn:microsoft.com/office/officeart/2005/8/layout/orgChart1"/>
    <dgm:cxn modelId="{B8DFEF8A-11D7-4DBC-AD05-B98432F5CF2D}" type="presParOf" srcId="{B15E9A55-75C8-40EA-96C1-999F5656CB85}" destId="{BD60DB53-C0D6-42E5-A87B-44A17AA34386}" srcOrd="4" destOrd="0" presId="urn:microsoft.com/office/officeart/2005/8/layout/orgChart1"/>
    <dgm:cxn modelId="{89C2494C-1EAA-4941-B5A8-06D5200CF3B6}" type="presParOf" srcId="{B15E9A55-75C8-40EA-96C1-999F5656CB85}" destId="{C64C4C07-240F-4F82-96A0-D1CCBE8A655F}" srcOrd="5" destOrd="0" presId="urn:microsoft.com/office/officeart/2005/8/layout/orgChart1"/>
    <dgm:cxn modelId="{532C05D2-4956-4F42-8BDC-B321DF5F0949}" type="presParOf" srcId="{C64C4C07-240F-4F82-96A0-D1CCBE8A655F}" destId="{D6CFB87E-F9B0-4F4A-9960-B8ED1F9B2CD0}" srcOrd="0" destOrd="0" presId="urn:microsoft.com/office/officeart/2005/8/layout/orgChart1"/>
    <dgm:cxn modelId="{53CBA32E-7DD2-4003-8C62-C4D338411EAB}" type="presParOf" srcId="{D6CFB87E-F9B0-4F4A-9960-B8ED1F9B2CD0}" destId="{518F4F79-0DA3-47AC-84A1-C46623DA69B3}" srcOrd="0" destOrd="0" presId="urn:microsoft.com/office/officeart/2005/8/layout/orgChart1"/>
    <dgm:cxn modelId="{1E7EF2C8-5E59-4AB1-981A-2B1FEC34399C}" type="presParOf" srcId="{D6CFB87E-F9B0-4F4A-9960-B8ED1F9B2CD0}" destId="{B607F169-C5D1-41A9-A7C0-066653A14656}" srcOrd="1" destOrd="0" presId="urn:microsoft.com/office/officeart/2005/8/layout/orgChart1"/>
    <dgm:cxn modelId="{3C9D4B70-0E4F-4423-A708-DA79E034D718}" type="presParOf" srcId="{C64C4C07-240F-4F82-96A0-D1CCBE8A655F}" destId="{9075586C-832E-49C6-BB63-3F22DD472471}" srcOrd="1" destOrd="0" presId="urn:microsoft.com/office/officeart/2005/8/layout/orgChart1"/>
    <dgm:cxn modelId="{00BCF594-8A1F-4371-AD5C-B6995F6F2397}" type="presParOf" srcId="{C64C4C07-240F-4F82-96A0-D1CCBE8A655F}" destId="{DFB57589-AFCA-4340-B027-0FECA2F584F8}" srcOrd="2" destOrd="0" presId="urn:microsoft.com/office/officeart/2005/8/layout/orgChart1"/>
    <dgm:cxn modelId="{E675DF2E-B647-40F0-8506-4ED0445D97A5}" type="presParOf" srcId="{AC8517B5-7A85-49F4-8D0A-65CB20894139}" destId="{A1E961A8-29CB-4BF0-B427-E45BF82CF31C}" srcOrd="2" destOrd="0" presId="urn:microsoft.com/office/officeart/2005/8/layout/orgChart1"/>
    <dgm:cxn modelId="{8E924D7F-AB2F-4B5B-8273-429B1B60EB7F}" type="presParOf" srcId="{1234F1B2-7FC1-48DC-A926-827550D1BBE8}" destId="{8CDFA089-35B4-4A5C-90F6-10472DD39A65}" srcOrd="2" destOrd="0" presId="urn:microsoft.com/office/officeart/2005/8/layout/orgChart1"/>
    <dgm:cxn modelId="{4DEEC688-BE72-490C-99BC-161B72A228F5}" type="presParOf" srcId="{D5E57FA9-A564-451A-BDFC-2C407FF771EA}" destId="{C4B37FCA-A7B8-4A29-BF3F-99757BDF0FFE}" srcOrd="6" destOrd="0" presId="urn:microsoft.com/office/officeart/2005/8/layout/orgChart1"/>
    <dgm:cxn modelId="{79747415-15B9-4D09-A194-1AE2272A7213}" type="presParOf" srcId="{D5E57FA9-A564-451A-BDFC-2C407FF771EA}" destId="{1ED917E5-6948-4B6E-AA35-FD4E52B0EB3C}" srcOrd="7" destOrd="0" presId="urn:microsoft.com/office/officeart/2005/8/layout/orgChart1"/>
    <dgm:cxn modelId="{A6817830-46FF-471D-BF56-BF4255BE4EF9}" type="presParOf" srcId="{1ED917E5-6948-4B6E-AA35-FD4E52B0EB3C}" destId="{51FD7222-3339-403A-8359-AD0B501787A6}" srcOrd="0" destOrd="0" presId="urn:microsoft.com/office/officeart/2005/8/layout/orgChart1"/>
    <dgm:cxn modelId="{13097FD6-7C91-4812-AAA0-F68EFFBFF335}" type="presParOf" srcId="{51FD7222-3339-403A-8359-AD0B501787A6}" destId="{FB4493A4-0F19-4FF1-82CA-A95002E35021}" srcOrd="0" destOrd="0" presId="urn:microsoft.com/office/officeart/2005/8/layout/orgChart1"/>
    <dgm:cxn modelId="{6A75C467-3BCA-4C7F-9C65-E98534F9835F}" type="presParOf" srcId="{51FD7222-3339-403A-8359-AD0B501787A6}" destId="{22F735FC-1C55-447A-A1B2-B45E027A8F84}" srcOrd="1" destOrd="0" presId="urn:microsoft.com/office/officeart/2005/8/layout/orgChart1"/>
    <dgm:cxn modelId="{5E0FDCFE-3F02-47AE-9AF2-3476FBB36411}" type="presParOf" srcId="{1ED917E5-6948-4B6E-AA35-FD4E52B0EB3C}" destId="{2C9E4CDC-86FF-4C34-BE55-7168E0AD0F30}" srcOrd="1" destOrd="0" presId="urn:microsoft.com/office/officeart/2005/8/layout/orgChart1"/>
    <dgm:cxn modelId="{EE471920-7678-4BE0-8BE0-ABE2E5D0157C}" type="presParOf" srcId="{2C9E4CDC-86FF-4C34-BE55-7168E0AD0F30}" destId="{485CAE39-B4D4-4DB6-8BF2-551D91613346}" srcOrd="0" destOrd="0" presId="urn:microsoft.com/office/officeart/2005/8/layout/orgChart1"/>
    <dgm:cxn modelId="{D3651A43-D24B-4E6B-940D-18781A5670FF}" type="presParOf" srcId="{2C9E4CDC-86FF-4C34-BE55-7168E0AD0F30}" destId="{BAD48DC9-67F0-4572-9D05-1C34E6FFD2EA}" srcOrd="1" destOrd="0" presId="urn:microsoft.com/office/officeart/2005/8/layout/orgChart1"/>
    <dgm:cxn modelId="{2B94B874-5B3C-49CB-8CD5-A8EE65D2BBBD}" type="presParOf" srcId="{BAD48DC9-67F0-4572-9D05-1C34E6FFD2EA}" destId="{A0C11BF5-1F4D-4079-AFA7-640779AA3EC7}" srcOrd="0" destOrd="0" presId="urn:microsoft.com/office/officeart/2005/8/layout/orgChart1"/>
    <dgm:cxn modelId="{13D21398-F52B-4BA0-84B5-07C13CCF75A1}" type="presParOf" srcId="{A0C11BF5-1F4D-4079-AFA7-640779AA3EC7}" destId="{790A0B8B-801A-4BF9-928B-B370B2996D67}" srcOrd="0" destOrd="0" presId="urn:microsoft.com/office/officeart/2005/8/layout/orgChart1"/>
    <dgm:cxn modelId="{81CE0602-739A-4213-B49C-753363D96826}" type="presParOf" srcId="{A0C11BF5-1F4D-4079-AFA7-640779AA3EC7}" destId="{2BF84ACE-ACDD-4E94-B4E0-864C66697EAF}" srcOrd="1" destOrd="0" presId="urn:microsoft.com/office/officeart/2005/8/layout/orgChart1"/>
    <dgm:cxn modelId="{5A4BDED5-0DAD-4D32-B99C-52E2165013AE}" type="presParOf" srcId="{BAD48DC9-67F0-4572-9D05-1C34E6FFD2EA}" destId="{CA9DCB33-CC80-4C78-A9F9-AA73603304F7}" srcOrd="1" destOrd="0" presId="urn:microsoft.com/office/officeart/2005/8/layout/orgChart1"/>
    <dgm:cxn modelId="{2C8F3C4B-F786-4CF5-872D-A0384F3AEF3F}" type="presParOf" srcId="{CA9DCB33-CC80-4C78-A9F9-AA73603304F7}" destId="{639FA300-C7CA-4591-8F5D-E50640270986}" srcOrd="0" destOrd="0" presId="urn:microsoft.com/office/officeart/2005/8/layout/orgChart1"/>
    <dgm:cxn modelId="{29008C95-6C54-422A-9349-CB069038732C}" type="presParOf" srcId="{CA9DCB33-CC80-4C78-A9F9-AA73603304F7}" destId="{E801CFE9-37F5-4685-BF80-396B802BACFF}" srcOrd="1" destOrd="0" presId="urn:microsoft.com/office/officeart/2005/8/layout/orgChart1"/>
    <dgm:cxn modelId="{5E2B1EE5-DD76-47DC-88FE-59F8D7D1F921}" type="presParOf" srcId="{E801CFE9-37F5-4685-BF80-396B802BACFF}" destId="{5376953E-4A82-43D9-A469-0F51A65EED6F}" srcOrd="0" destOrd="0" presId="urn:microsoft.com/office/officeart/2005/8/layout/orgChart1"/>
    <dgm:cxn modelId="{28879C38-7810-45D8-BEDC-7362C8C256F5}" type="presParOf" srcId="{5376953E-4A82-43D9-A469-0F51A65EED6F}" destId="{6A509A7D-7AF5-41B6-8F4B-827773311E38}" srcOrd="0" destOrd="0" presId="urn:microsoft.com/office/officeart/2005/8/layout/orgChart1"/>
    <dgm:cxn modelId="{BDFDB92D-14CF-431B-86BE-C9158CFE45C7}" type="presParOf" srcId="{5376953E-4A82-43D9-A469-0F51A65EED6F}" destId="{807CAAAD-2A72-4AC7-8321-24E1AF0AE12F}" srcOrd="1" destOrd="0" presId="urn:microsoft.com/office/officeart/2005/8/layout/orgChart1"/>
    <dgm:cxn modelId="{1F5F84E0-EA02-4EA4-8077-CD311BACA437}" type="presParOf" srcId="{E801CFE9-37F5-4685-BF80-396B802BACFF}" destId="{49866339-A502-4F6F-8067-BEB931A46719}" srcOrd="1" destOrd="0" presId="urn:microsoft.com/office/officeart/2005/8/layout/orgChart1"/>
    <dgm:cxn modelId="{37574590-28E4-4EA8-A6A2-F5C7E8AE1260}" type="presParOf" srcId="{E801CFE9-37F5-4685-BF80-396B802BACFF}" destId="{36CFE899-8AE3-40C6-A76F-3D7DFD8AD3E5}" srcOrd="2" destOrd="0" presId="urn:microsoft.com/office/officeart/2005/8/layout/orgChart1"/>
    <dgm:cxn modelId="{25E74D0C-2276-427A-B37B-4DBDF91E08A7}" type="presParOf" srcId="{CA9DCB33-CC80-4C78-A9F9-AA73603304F7}" destId="{2E280094-923B-4A2E-8767-3D4D0D50469B}" srcOrd="2" destOrd="0" presId="urn:microsoft.com/office/officeart/2005/8/layout/orgChart1"/>
    <dgm:cxn modelId="{3959C292-42BA-48A2-8539-E2B389BD55CE}" type="presParOf" srcId="{CA9DCB33-CC80-4C78-A9F9-AA73603304F7}" destId="{1E0A562C-BC33-4FED-9143-963D32741F6B}" srcOrd="3" destOrd="0" presId="urn:microsoft.com/office/officeart/2005/8/layout/orgChart1"/>
    <dgm:cxn modelId="{9F2C3C10-D6F2-48C2-BBD2-8BF6D300E9AB}" type="presParOf" srcId="{1E0A562C-BC33-4FED-9143-963D32741F6B}" destId="{24337F9A-B4E4-4B62-8320-7C2ACBFB5FB7}" srcOrd="0" destOrd="0" presId="urn:microsoft.com/office/officeart/2005/8/layout/orgChart1"/>
    <dgm:cxn modelId="{4BD0F400-C3E0-4F3D-B7CF-CA3E10031207}" type="presParOf" srcId="{24337F9A-B4E4-4B62-8320-7C2ACBFB5FB7}" destId="{A74ADB89-FA40-4BFB-8A8D-D2CEC7C5ADEE}" srcOrd="0" destOrd="0" presId="urn:microsoft.com/office/officeart/2005/8/layout/orgChart1"/>
    <dgm:cxn modelId="{5F94CAFB-5D0A-493F-803E-90140018617E}" type="presParOf" srcId="{24337F9A-B4E4-4B62-8320-7C2ACBFB5FB7}" destId="{463786AD-1500-440F-9371-AD4463586B6C}" srcOrd="1" destOrd="0" presId="urn:microsoft.com/office/officeart/2005/8/layout/orgChart1"/>
    <dgm:cxn modelId="{04677391-62FF-49F2-99DE-9E4DEAA86C02}" type="presParOf" srcId="{1E0A562C-BC33-4FED-9143-963D32741F6B}" destId="{BE6E3063-0480-4C9B-A293-193E689796BD}" srcOrd="1" destOrd="0" presId="urn:microsoft.com/office/officeart/2005/8/layout/orgChart1"/>
    <dgm:cxn modelId="{3C305A59-28DD-4A51-9E35-53813185CC56}" type="presParOf" srcId="{1E0A562C-BC33-4FED-9143-963D32741F6B}" destId="{5FB49CA0-D491-4FFA-8802-12D8BA19B12A}" srcOrd="2" destOrd="0" presId="urn:microsoft.com/office/officeart/2005/8/layout/orgChart1"/>
    <dgm:cxn modelId="{9C87B9DB-AD46-4460-9964-EC1844559ECA}" type="presParOf" srcId="{CA9DCB33-CC80-4C78-A9F9-AA73603304F7}" destId="{65A084D8-5AD5-4200-B993-8A7DB89DD99F}" srcOrd="4" destOrd="0" presId="urn:microsoft.com/office/officeart/2005/8/layout/orgChart1"/>
    <dgm:cxn modelId="{9E02DCA3-76BC-42A8-A2E3-69247AFDE5DC}" type="presParOf" srcId="{CA9DCB33-CC80-4C78-A9F9-AA73603304F7}" destId="{1FC0DBEE-2E2F-4CE3-AC6A-8539D0ACF86A}" srcOrd="5" destOrd="0" presId="urn:microsoft.com/office/officeart/2005/8/layout/orgChart1"/>
    <dgm:cxn modelId="{15C13595-0B79-4F77-802C-D5776CAE87B8}" type="presParOf" srcId="{1FC0DBEE-2E2F-4CE3-AC6A-8539D0ACF86A}" destId="{47265EA2-6A89-429B-A627-9D2B16004BE6}" srcOrd="0" destOrd="0" presId="urn:microsoft.com/office/officeart/2005/8/layout/orgChart1"/>
    <dgm:cxn modelId="{20ECE866-9A4A-44B7-8DDE-2C4EECD2CC21}" type="presParOf" srcId="{47265EA2-6A89-429B-A627-9D2B16004BE6}" destId="{2A00B062-9992-4654-87C6-774F7FC393A9}" srcOrd="0" destOrd="0" presId="urn:microsoft.com/office/officeart/2005/8/layout/orgChart1"/>
    <dgm:cxn modelId="{C634D10E-A89D-4F2C-8FCE-B64831B22E84}" type="presParOf" srcId="{47265EA2-6A89-429B-A627-9D2B16004BE6}" destId="{CC75C4DA-ECF2-4E41-9532-E7C8F791D314}" srcOrd="1" destOrd="0" presId="urn:microsoft.com/office/officeart/2005/8/layout/orgChart1"/>
    <dgm:cxn modelId="{97A0F4E9-4E44-42F1-B89E-2A02A9082DC3}" type="presParOf" srcId="{1FC0DBEE-2E2F-4CE3-AC6A-8539D0ACF86A}" destId="{8634F381-88B7-4294-881E-46DBC3BF1E77}" srcOrd="1" destOrd="0" presId="urn:microsoft.com/office/officeart/2005/8/layout/orgChart1"/>
    <dgm:cxn modelId="{AF1B27C2-4694-4300-81BA-DAFEC72A215B}" type="presParOf" srcId="{1FC0DBEE-2E2F-4CE3-AC6A-8539D0ACF86A}" destId="{1708B2AC-4440-43AD-9382-73B615A788BC}" srcOrd="2" destOrd="0" presId="urn:microsoft.com/office/officeart/2005/8/layout/orgChart1"/>
    <dgm:cxn modelId="{A4390196-6940-4EF5-93C0-3E944E60919C}" type="presParOf" srcId="{BAD48DC9-67F0-4572-9D05-1C34E6FFD2EA}" destId="{E807E070-83AB-4EE1-8415-89E7E9164F80}" srcOrd="2" destOrd="0" presId="urn:microsoft.com/office/officeart/2005/8/layout/orgChart1"/>
    <dgm:cxn modelId="{DABE695F-18B7-4486-94DE-FF88D2F8E2E2}" type="presParOf" srcId="{2C9E4CDC-86FF-4C34-BE55-7168E0AD0F30}" destId="{A73D2AE7-10A9-435D-BBE4-CAD1085F2F68}" srcOrd="2" destOrd="0" presId="urn:microsoft.com/office/officeart/2005/8/layout/orgChart1"/>
    <dgm:cxn modelId="{953E5E18-D381-4488-B064-50764D1F3DB2}" type="presParOf" srcId="{2C9E4CDC-86FF-4C34-BE55-7168E0AD0F30}" destId="{45EA7119-2543-476D-ADCB-A0378EA7AD4D}" srcOrd="3" destOrd="0" presId="urn:microsoft.com/office/officeart/2005/8/layout/orgChart1"/>
    <dgm:cxn modelId="{62B13D91-00FF-4E38-AB2E-A2ECB9C8F724}" type="presParOf" srcId="{45EA7119-2543-476D-ADCB-A0378EA7AD4D}" destId="{F0350F6A-5AB7-43BA-BE36-CF558D504868}" srcOrd="0" destOrd="0" presId="urn:microsoft.com/office/officeart/2005/8/layout/orgChart1"/>
    <dgm:cxn modelId="{C04387B0-7D15-4CE0-BE13-7F61A71B3380}" type="presParOf" srcId="{F0350F6A-5AB7-43BA-BE36-CF558D504868}" destId="{52C68CEC-8AB2-4372-A788-0408E640B3B9}" srcOrd="0" destOrd="0" presId="urn:microsoft.com/office/officeart/2005/8/layout/orgChart1"/>
    <dgm:cxn modelId="{9CF4E553-7CD0-4C35-8E61-AB4C46E02A44}" type="presParOf" srcId="{F0350F6A-5AB7-43BA-BE36-CF558D504868}" destId="{35D9427A-0E5C-4D44-8902-FE157627E993}" srcOrd="1" destOrd="0" presId="urn:microsoft.com/office/officeart/2005/8/layout/orgChart1"/>
    <dgm:cxn modelId="{6E1679F7-81EC-4D28-9954-938788C26E77}" type="presParOf" srcId="{45EA7119-2543-476D-ADCB-A0378EA7AD4D}" destId="{6034E835-54FD-4526-8780-8C9883937C5E}" srcOrd="1" destOrd="0" presId="urn:microsoft.com/office/officeart/2005/8/layout/orgChart1"/>
    <dgm:cxn modelId="{26C2D8CC-118F-4E67-B0B9-A797074B1E8A}" type="presParOf" srcId="{6034E835-54FD-4526-8780-8C9883937C5E}" destId="{508B70E3-6000-4F45-A031-47F3DEEBB5BF}" srcOrd="0" destOrd="0" presId="urn:microsoft.com/office/officeart/2005/8/layout/orgChart1"/>
    <dgm:cxn modelId="{85A88FA1-E351-4DA7-A54D-068680F0926A}" type="presParOf" srcId="{6034E835-54FD-4526-8780-8C9883937C5E}" destId="{52CBF4BD-F99C-4A53-A198-A85424C5F944}" srcOrd="1" destOrd="0" presId="urn:microsoft.com/office/officeart/2005/8/layout/orgChart1"/>
    <dgm:cxn modelId="{7144B4C3-323A-4EFA-9B5E-A9E038C4BD1E}" type="presParOf" srcId="{52CBF4BD-F99C-4A53-A198-A85424C5F944}" destId="{232A7215-A060-4684-9EF1-26BE06AD070D}" srcOrd="0" destOrd="0" presId="urn:microsoft.com/office/officeart/2005/8/layout/orgChart1"/>
    <dgm:cxn modelId="{0B72D891-19B7-4B88-8F0F-2CF4293A69BD}" type="presParOf" srcId="{232A7215-A060-4684-9EF1-26BE06AD070D}" destId="{04676303-1507-4942-A97E-0D3202FED0F0}" srcOrd="0" destOrd="0" presId="urn:microsoft.com/office/officeart/2005/8/layout/orgChart1"/>
    <dgm:cxn modelId="{B5D37F9A-65CB-4B27-A365-604217615A55}" type="presParOf" srcId="{232A7215-A060-4684-9EF1-26BE06AD070D}" destId="{C94B8A20-DB1D-4122-A597-6F1DB4E5591C}" srcOrd="1" destOrd="0" presId="urn:microsoft.com/office/officeart/2005/8/layout/orgChart1"/>
    <dgm:cxn modelId="{56B7F7ED-E65A-4398-95A6-F1C40F8F9CCA}" type="presParOf" srcId="{52CBF4BD-F99C-4A53-A198-A85424C5F944}" destId="{C03EF3FE-ADEB-4710-B203-4A8E5577B962}" srcOrd="1" destOrd="0" presId="urn:microsoft.com/office/officeart/2005/8/layout/orgChart1"/>
    <dgm:cxn modelId="{DFC2FD71-282D-4D49-BA31-E0909EFC0891}" type="presParOf" srcId="{52CBF4BD-F99C-4A53-A198-A85424C5F944}" destId="{75E4A9A2-AC64-44C7-B88C-B7E10247CF91}" srcOrd="2" destOrd="0" presId="urn:microsoft.com/office/officeart/2005/8/layout/orgChart1"/>
    <dgm:cxn modelId="{D0189A97-2643-4393-A966-52B0423EC063}" type="presParOf" srcId="{6034E835-54FD-4526-8780-8C9883937C5E}" destId="{8A88C683-D1E3-43BC-AA9D-C414C9AD627E}" srcOrd="2" destOrd="0" presId="urn:microsoft.com/office/officeart/2005/8/layout/orgChart1"/>
    <dgm:cxn modelId="{591D956F-0E2B-4C19-AC6D-288642C09B0F}" type="presParOf" srcId="{6034E835-54FD-4526-8780-8C9883937C5E}" destId="{C63C2F8E-7BCE-4D4B-A7D5-267D32804A40}" srcOrd="3" destOrd="0" presId="urn:microsoft.com/office/officeart/2005/8/layout/orgChart1"/>
    <dgm:cxn modelId="{2887B377-BA67-43D2-842B-BDD7206135D0}" type="presParOf" srcId="{C63C2F8E-7BCE-4D4B-A7D5-267D32804A40}" destId="{36647BC9-83A5-44A7-8FA6-BEB2CFAE2BFF}" srcOrd="0" destOrd="0" presId="urn:microsoft.com/office/officeart/2005/8/layout/orgChart1"/>
    <dgm:cxn modelId="{70057440-6F63-4B90-B388-C1FA91A4DB2D}" type="presParOf" srcId="{36647BC9-83A5-44A7-8FA6-BEB2CFAE2BFF}" destId="{3DC4E65F-D585-4640-8921-6F21570E5996}" srcOrd="0" destOrd="0" presId="urn:microsoft.com/office/officeart/2005/8/layout/orgChart1"/>
    <dgm:cxn modelId="{40AFFBE8-AA46-4836-B950-3C36135125BA}" type="presParOf" srcId="{36647BC9-83A5-44A7-8FA6-BEB2CFAE2BFF}" destId="{FD792C6E-4901-4ADD-B175-2EB821631BD6}" srcOrd="1" destOrd="0" presId="urn:microsoft.com/office/officeart/2005/8/layout/orgChart1"/>
    <dgm:cxn modelId="{A79A2757-1240-4357-938B-4491B651A785}" type="presParOf" srcId="{C63C2F8E-7BCE-4D4B-A7D5-267D32804A40}" destId="{E0635151-2943-4D36-844E-C952FB654892}" srcOrd="1" destOrd="0" presId="urn:microsoft.com/office/officeart/2005/8/layout/orgChart1"/>
    <dgm:cxn modelId="{066AAB71-4EE9-4FA3-A2DD-335DD226EE24}" type="presParOf" srcId="{C63C2F8E-7BCE-4D4B-A7D5-267D32804A40}" destId="{89CC741D-D3DF-42BD-80BA-12D1ED1C8AAF}" srcOrd="2" destOrd="0" presId="urn:microsoft.com/office/officeart/2005/8/layout/orgChart1"/>
    <dgm:cxn modelId="{4B0DF84C-A873-4869-A0D0-B44AB0F29DCD}" type="presParOf" srcId="{6034E835-54FD-4526-8780-8C9883937C5E}" destId="{EF1083FE-592A-40D8-90CE-7E4886F37E7B}" srcOrd="4" destOrd="0" presId="urn:microsoft.com/office/officeart/2005/8/layout/orgChart1"/>
    <dgm:cxn modelId="{4977266A-2EF1-4A31-844F-9BF0D8B9BCAA}" type="presParOf" srcId="{6034E835-54FD-4526-8780-8C9883937C5E}" destId="{1E738E7D-8153-4A47-892A-EBA21F83CE49}" srcOrd="5" destOrd="0" presId="urn:microsoft.com/office/officeart/2005/8/layout/orgChart1"/>
    <dgm:cxn modelId="{812017BD-37F6-4C8E-A637-E52271F723C2}" type="presParOf" srcId="{1E738E7D-8153-4A47-892A-EBA21F83CE49}" destId="{690D963E-3950-4F59-876A-6D5E77405861}" srcOrd="0" destOrd="0" presId="urn:microsoft.com/office/officeart/2005/8/layout/orgChart1"/>
    <dgm:cxn modelId="{B4061A28-BBEA-451D-B22A-822B8F7D264B}" type="presParOf" srcId="{690D963E-3950-4F59-876A-6D5E77405861}" destId="{71D9B35A-FEAF-4E5A-8838-63BB99FC6F06}" srcOrd="0" destOrd="0" presId="urn:microsoft.com/office/officeart/2005/8/layout/orgChart1"/>
    <dgm:cxn modelId="{8F4836CD-CB39-4892-A32C-C408A2E7F71F}" type="presParOf" srcId="{690D963E-3950-4F59-876A-6D5E77405861}" destId="{2DE15F37-2122-4993-B622-3F1169A831B8}" srcOrd="1" destOrd="0" presId="urn:microsoft.com/office/officeart/2005/8/layout/orgChart1"/>
    <dgm:cxn modelId="{45CFCE3D-B1A5-43CA-840C-86AAB276B44E}" type="presParOf" srcId="{1E738E7D-8153-4A47-892A-EBA21F83CE49}" destId="{DC088EB9-2D89-4950-971C-EA15A950B0BD}" srcOrd="1" destOrd="0" presId="urn:microsoft.com/office/officeart/2005/8/layout/orgChart1"/>
    <dgm:cxn modelId="{B805E1B3-5193-496B-94BB-63AD4E955607}" type="presParOf" srcId="{1E738E7D-8153-4A47-892A-EBA21F83CE49}" destId="{C87C3B18-472B-4BC5-B148-EABD47E5587A}" srcOrd="2" destOrd="0" presId="urn:microsoft.com/office/officeart/2005/8/layout/orgChart1"/>
    <dgm:cxn modelId="{36D54DDE-33C6-43E4-804D-0F1F8C2A7DA5}" type="presParOf" srcId="{45EA7119-2543-476D-ADCB-A0378EA7AD4D}" destId="{3CC6C3E5-E5FC-4C52-8778-AB8325794403}" srcOrd="2" destOrd="0" presId="urn:microsoft.com/office/officeart/2005/8/layout/orgChart1"/>
    <dgm:cxn modelId="{71E96242-9610-4B3F-BFC2-EB50132E24A8}" type="presParOf" srcId="{1ED917E5-6948-4B6E-AA35-FD4E52B0EB3C}" destId="{500AC177-C4ED-4CC3-87D0-AB9B224AF386}" srcOrd="2" destOrd="0" presId="urn:microsoft.com/office/officeart/2005/8/layout/orgChart1"/>
    <dgm:cxn modelId="{61C37BE5-4406-44EA-9F2A-DBFAFCA726B6}" type="presParOf" srcId="{04EBE2F5-72DB-4351-9F3B-38484B883C36}" destId="{02D59516-1D60-4124-B095-1FAF0059DC8B}" srcOrd="2" destOrd="0" presId="urn:microsoft.com/office/officeart/2005/8/layout/orgChart1"/>
  </dgm:cxnLst>
  <dgm:bg/>
  <dgm:whole/>
  <dgm:extLst>
    <a:ext uri="http://schemas.microsoft.com/office/drawing/2008/diagram">
      <dsp:dataModelExt xmlns:dsp="http://schemas.microsoft.com/office/drawing/2008/diagram" relId="rId2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46E06E-7DBA-437C-86B1-9DDD6EFA9F6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9E98839A-B4CE-440B-B378-0C46EB2C62FE}">
      <dgm:prSet phldrT="[Text]"/>
      <dgm:spPr>
        <a:solidFill>
          <a:schemeClr val="accent2"/>
        </a:solidFill>
      </dgm:spPr>
      <dgm:t>
        <a:bodyPr/>
        <a:lstStyle/>
        <a:p>
          <a:r>
            <a:rPr lang="en-US" dirty="0" smtClean="0"/>
            <a:t>IT</a:t>
          </a:r>
          <a:endParaRPr lang="en-US" dirty="0"/>
        </a:p>
      </dgm:t>
    </dgm:pt>
    <dgm:pt modelId="{DFC74CA9-00EF-4C52-9DDC-69755E2A4586}" type="parTrans" cxnId="{AD77029E-CB26-4220-B9C6-4996D6CF3A6D}">
      <dgm:prSet/>
      <dgm:spPr/>
      <dgm:t>
        <a:bodyPr/>
        <a:lstStyle/>
        <a:p>
          <a:endParaRPr lang="en-US"/>
        </a:p>
      </dgm:t>
    </dgm:pt>
    <dgm:pt modelId="{2679E23E-FF73-4572-988C-6A4A430D1FF6}" type="sibTrans" cxnId="{AD77029E-CB26-4220-B9C6-4996D6CF3A6D}">
      <dgm:prSet/>
      <dgm:spPr/>
      <dgm:t>
        <a:bodyPr/>
        <a:lstStyle/>
        <a:p>
          <a:endParaRPr lang="en-US"/>
        </a:p>
      </dgm:t>
    </dgm:pt>
    <dgm:pt modelId="{0AC31973-16D8-4BCE-96BE-DE9A85670970}">
      <dgm:prSet phldrT="[Text]"/>
      <dgm:spPr/>
      <dgm:t>
        <a:bodyPr/>
        <a:lstStyle/>
        <a:p>
          <a:r>
            <a:rPr lang="en-US" dirty="0" smtClean="0"/>
            <a:t>Developers</a:t>
          </a:r>
          <a:endParaRPr lang="en-US" dirty="0"/>
        </a:p>
      </dgm:t>
    </dgm:pt>
    <dgm:pt modelId="{98C4995D-F532-4024-9330-8AE9724C53AB}" type="parTrans" cxnId="{948D32F1-BE6B-40D1-8B9B-AB4619289693}">
      <dgm:prSet/>
      <dgm:spPr/>
      <dgm:t>
        <a:bodyPr/>
        <a:lstStyle/>
        <a:p>
          <a:endParaRPr lang="en-US"/>
        </a:p>
      </dgm:t>
    </dgm:pt>
    <dgm:pt modelId="{84D285A3-0D44-4338-84F4-0FEE6E57972C}" type="sibTrans" cxnId="{948D32F1-BE6B-40D1-8B9B-AB4619289693}">
      <dgm:prSet/>
      <dgm:spPr/>
      <dgm:t>
        <a:bodyPr/>
        <a:lstStyle/>
        <a:p>
          <a:endParaRPr lang="en-US"/>
        </a:p>
      </dgm:t>
    </dgm:pt>
    <dgm:pt modelId="{EB89D86B-CB6C-45AE-8CBB-63B11E915AAA}">
      <dgm:prSet phldrT="[Text]"/>
      <dgm:spPr>
        <a:solidFill>
          <a:srgbClr val="002060"/>
        </a:solidFill>
      </dgm:spPr>
      <dgm:t>
        <a:bodyPr/>
        <a:lstStyle/>
        <a:p>
          <a:r>
            <a:rPr lang="en-US" dirty="0" smtClean="0"/>
            <a:t>Operations</a:t>
          </a:r>
          <a:endParaRPr lang="en-US" dirty="0"/>
        </a:p>
      </dgm:t>
    </dgm:pt>
    <dgm:pt modelId="{A89CE5A0-E4C6-449B-887B-904764B2E125}" type="parTrans" cxnId="{1E378C5F-B812-45DC-A513-DD89B86DF575}">
      <dgm:prSet/>
      <dgm:spPr/>
      <dgm:t>
        <a:bodyPr/>
        <a:lstStyle/>
        <a:p>
          <a:endParaRPr lang="en-US"/>
        </a:p>
      </dgm:t>
    </dgm:pt>
    <dgm:pt modelId="{6F441723-56B8-4EF4-9551-B74042733EA4}" type="sibTrans" cxnId="{1E378C5F-B812-45DC-A513-DD89B86DF575}">
      <dgm:prSet/>
      <dgm:spPr/>
      <dgm:t>
        <a:bodyPr/>
        <a:lstStyle/>
        <a:p>
          <a:endParaRPr lang="en-US"/>
        </a:p>
      </dgm:t>
    </dgm:pt>
    <dgm:pt modelId="{DA8A4FFF-1508-4ADC-B35D-C55B25E079CF}">
      <dgm:prSet phldrT="[Text]"/>
      <dgm:spPr/>
      <dgm:t>
        <a:bodyPr/>
        <a:lstStyle/>
        <a:p>
          <a:r>
            <a:rPr lang="en-US" dirty="0" err="1" smtClean="0"/>
            <a:t>Mgr</a:t>
          </a:r>
          <a:endParaRPr lang="en-US" dirty="0"/>
        </a:p>
      </dgm:t>
    </dgm:pt>
    <dgm:pt modelId="{CECF7346-E2F3-43CA-8A7B-DAE4F2D46EAF}" type="parTrans" cxnId="{219D7E43-757F-44F5-B256-A94354C110AA}">
      <dgm:prSet/>
      <dgm:spPr/>
      <dgm:t>
        <a:bodyPr/>
        <a:lstStyle/>
        <a:p>
          <a:endParaRPr lang="en-US"/>
        </a:p>
      </dgm:t>
    </dgm:pt>
    <dgm:pt modelId="{5DE5BA85-2C4F-48D3-8CBF-8CFDC3B658AD}" type="sibTrans" cxnId="{219D7E43-757F-44F5-B256-A94354C110AA}">
      <dgm:prSet/>
      <dgm:spPr/>
      <dgm:t>
        <a:bodyPr/>
        <a:lstStyle/>
        <a:p>
          <a:endParaRPr lang="en-US"/>
        </a:p>
      </dgm:t>
    </dgm:pt>
    <dgm:pt modelId="{E6DB10CF-C036-4FDB-8641-2AA89F063406}">
      <dgm:prSet phldrT="[Text]"/>
      <dgm:spPr/>
      <dgm:t>
        <a:bodyPr/>
        <a:lstStyle/>
        <a:p>
          <a:r>
            <a:rPr lang="en-US" dirty="0" err="1" smtClean="0"/>
            <a:t>Mgr</a:t>
          </a:r>
          <a:endParaRPr lang="en-US" dirty="0"/>
        </a:p>
      </dgm:t>
    </dgm:pt>
    <dgm:pt modelId="{7EDF5805-DEDE-4974-8AD2-B7DC439E0396}" type="parTrans" cxnId="{C5F5D0A8-B5FA-41A4-BB5B-DC0804D6AD87}">
      <dgm:prSet/>
      <dgm:spPr/>
      <dgm:t>
        <a:bodyPr/>
        <a:lstStyle/>
        <a:p>
          <a:endParaRPr lang="en-US"/>
        </a:p>
      </dgm:t>
    </dgm:pt>
    <dgm:pt modelId="{AC258265-CC7A-403F-A5A4-3AC32A68F429}" type="sibTrans" cxnId="{C5F5D0A8-B5FA-41A4-BB5B-DC0804D6AD87}">
      <dgm:prSet/>
      <dgm:spPr/>
      <dgm:t>
        <a:bodyPr/>
        <a:lstStyle/>
        <a:p>
          <a:endParaRPr lang="en-US"/>
        </a:p>
      </dgm:t>
    </dgm:pt>
    <dgm:pt modelId="{F309C3E1-9B2B-4777-83F0-A0AAABB5E5DF}">
      <dgm:prSet phldrT="[Text]"/>
      <dgm:spPr/>
      <dgm:t>
        <a:bodyPr/>
        <a:lstStyle/>
        <a:p>
          <a:r>
            <a:rPr lang="en-US" dirty="0" smtClean="0"/>
            <a:t>Team </a:t>
          </a:r>
          <a:endParaRPr lang="en-US" dirty="0"/>
        </a:p>
      </dgm:t>
    </dgm:pt>
    <dgm:pt modelId="{9F553EE0-C60A-458C-A598-41795E0AC91E}" type="parTrans" cxnId="{A598F2C9-AF3F-4433-935C-99B8F37B28D4}">
      <dgm:prSet/>
      <dgm:spPr/>
      <dgm:t>
        <a:bodyPr/>
        <a:lstStyle/>
        <a:p>
          <a:endParaRPr lang="en-US"/>
        </a:p>
      </dgm:t>
    </dgm:pt>
    <dgm:pt modelId="{C1F0A465-65F5-4B26-8F41-E769DBEA7DAA}" type="sibTrans" cxnId="{A598F2C9-AF3F-4433-935C-99B8F37B28D4}">
      <dgm:prSet/>
      <dgm:spPr/>
      <dgm:t>
        <a:bodyPr/>
        <a:lstStyle/>
        <a:p>
          <a:endParaRPr lang="en-US"/>
        </a:p>
      </dgm:t>
    </dgm:pt>
    <dgm:pt modelId="{329E2867-F973-4AFB-A9E8-351056ED4C62}">
      <dgm:prSet phldrT="[Text]"/>
      <dgm:spPr/>
      <dgm:t>
        <a:bodyPr/>
        <a:lstStyle/>
        <a:p>
          <a:r>
            <a:rPr lang="en-US" dirty="0" err="1" smtClean="0"/>
            <a:t>Dev</a:t>
          </a:r>
          <a:endParaRPr lang="en-US" dirty="0"/>
        </a:p>
      </dgm:t>
    </dgm:pt>
    <dgm:pt modelId="{547BFA3E-F099-4075-A1BB-524B423BB06F}" type="parTrans" cxnId="{B21DF11F-516D-41B3-8F3E-129A6863C787}">
      <dgm:prSet/>
      <dgm:spPr/>
      <dgm:t>
        <a:bodyPr/>
        <a:lstStyle/>
        <a:p>
          <a:endParaRPr lang="en-US"/>
        </a:p>
      </dgm:t>
    </dgm:pt>
    <dgm:pt modelId="{066B3492-E52A-43AB-BF58-DFBD228ED396}" type="sibTrans" cxnId="{B21DF11F-516D-41B3-8F3E-129A6863C787}">
      <dgm:prSet/>
      <dgm:spPr/>
      <dgm:t>
        <a:bodyPr/>
        <a:lstStyle/>
        <a:p>
          <a:endParaRPr lang="en-US"/>
        </a:p>
      </dgm:t>
    </dgm:pt>
    <dgm:pt modelId="{10279FEB-D628-4669-8F74-AC69B3B2142F}">
      <dgm:prSet phldrT="[Text]"/>
      <dgm:spPr/>
      <dgm:t>
        <a:bodyPr/>
        <a:lstStyle/>
        <a:p>
          <a:r>
            <a:rPr lang="en-US" dirty="0" err="1" smtClean="0"/>
            <a:t>Dev</a:t>
          </a:r>
          <a:endParaRPr lang="en-US" dirty="0"/>
        </a:p>
      </dgm:t>
    </dgm:pt>
    <dgm:pt modelId="{FC98B6FE-021E-42E1-9BDE-BCA622EF950C}" type="parTrans" cxnId="{0DA5AD5E-E7BD-4820-ADF5-B08AFCB4629F}">
      <dgm:prSet/>
      <dgm:spPr/>
      <dgm:t>
        <a:bodyPr/>
        <a:lstStyle/>
        <a:p>
          <a:endParaRPr lang="en-US"/>
        </a:p>
      </dgm:t>
    </dgm:pt>
    <dgm:pt modelId="{F8ABC366-F30E-4EC5-AA53-3CBF4163A6D6}" type="sibTrans" cxnId="{0DA5AD5E-E7BD-4820-ADF5-B08AFCB4629F}">
      <dgm:prSet/>
      <dgm:spPr/>
      <dgm:t>
        <a:bodyPr/>
        <a:lstStyle/>
        <a:p>
          <a:endParaRPr lang="en-US"/>
        </a:p>
      </dgm:t>
    </dgm:pt>
    <dgm:pt modelId="{A6707684-53A8-4306-B59F-1CF87925194C}">
      <dgm:prSet phldrT="[Text]"/>
      <dgm:spPr/>
      <dgm:t>
        <a:bodyPr/>
        <a:lstStyle/>
        <a:p>
          <a:r>
            <a:rPr lang="en-US" dirty="0" err="1" smtClean="0"/>
            <a:t>Dev</a:t>
          </a:r>
          <a:endParaRPr lang="en-US" dirty="0"/>
        </a:p>
      </dgm:t>
    </dgm:pt>
    <dgm:pt modelId="{F30AA456-533B-4AED-A158-5A22EB0F7A8E}" type="parTrans" cxnId="{6B321451-B5B6-4181-B563-9ED778FBE05D}">
      <dgm:prSet/>
      <dgm:spPr/>
      <dgm:t>
        <a:bodyPr/>
        <a:lstStyle/>
        <a:p>
          <a:endParaRPr lang="en-US"/>
        </a:p>
      </dgm:t>
    </dgm:pt>
    <dgm:pt modelId="{7E55606A-2B0C-462B-98D6-8379AA9E6193}" type="sibTrans" cxnId="{6B321451-B5B6-4181-B563-9ED778FBE05D}">
      <dgm:prSet/>
      <dgm:spPr/>
      <dgm:t>
        <a:bodyPr/>
        <a:lstStyle/>
        <a:p>
          <a:endParaRPr lang="en-US"/>
        </a:p>
      </dgm:t>
    </dgm:pt>
    <dgm:pt modelId="{596C6767-3A42-4F4F-83AF-D2B34627536B}">
      <dgm:prSet phldrT="[Text]"/>
      <dgm:spPr/>
      <dgm:t>
        <a:bodyPr/>
        <a:lstStyle/>
        <a:p>
          <a:r>
            <a:rPr lang="en-US" dirty="0" smtClean="0"/>
            <a:t>Team</a:t>
          </a:r>
          <a:endParaRPr lang="en-US" dirty="0"/>
        </a:p>
      </dgm:t>
    </dgm:pt>
    <dgm:pt modelId="{1F933EAC-63E6-4079-B314-6854637A7AC8}" type="parTrans" cxnId="{5020030A-1D3F-43DB-939B-A9EDD4947DF1}">
      <dgm:prSet/>
      <dgm:spPr/>
      <dgm:t>
        <a:bodyPr/>
        <a:lstStyle/>
        <a:p>
          <a:endParaRPr lang="en-US"/>
        </a:p>
      </dgm:t>
    </dgm:pt>
    <dgm:pt modelId="{BD34536C-79B9-417C-B32F-D1E791B13E1A}" type="sibTrans" cxnId="{5020030A-1D3F-43DB-939B-A9EDD4947DF1}">
      <dgm:prSet/>
      <dgm:spPr/>
      <dgm:t>
        <a:bodyPr/>
        <a:lstStyle/>
        <a:p>
          <a:endParaRPr lang="en-US"/>
        </a:p>
      </dgm:t>
    </dgm:pt>
    <dgm:pt modelId="{62EC2AE6-B8A2-44D8-B532-0639A752A1E2}">
      <dgm:prSet phldrT="[Text]"/>
      <dgm:spPr/>
      <dgm:t>
        <a:bodyPr/>
        <a:lstStyle/>
        <a:p>
          <a:r>
            <a:rPr lang="en-US" dirty="0" err="1" smtClean="0"/>
            <a:t>Dev</a:t>
          </a:r>
          <a:endParaRPr lang="en-US" dirty="0"/>
        </a:p>
      </dgm:t>
    </dgm:pt>
    <dgm:pt modelId="{75B629B3-E3E5-4148-9BB4-9AC58445154C}" type="parTrans" cxnId="{2EB56CE2-1395-4BB3-8724-8422EC5003B4}">
      <dgm:prSet/>
      <dgm:spPr/>
      <dgm:t>
        <a:bodyPr/>
        <a:lstStyle/>
        <a:p>
          <a:endParaRPr lang="en-US"/>
        </a:p>
      </dgm:t>
    </dgm:pt>
    <dgm:pt modelId="{23E042C7-5B5C-41FE-A725-ED388C81DD5D}" type="sibTrans" cxnId="{2EB56CE2-1395-4BB3-8724-8422EC5003B4}">
      <dgm:prSet/>
      <dgm:spPr/>
      <dgm:t>
        <a:bodyPr/>
        <a:lstStyle/>
        <a:p>
          <a:endParaRPr lang="en-US"/>
        </a:p>
      </dgm:t>
    </dgm:pt>
    <dgm:pt modelId="{118A7FD6-5292-4B8D-9ADE-694EB6C6038D}">
      <dgm:prSet phldrT="[Text]"/>
      <dgm:spPr/>
      <dgm:t>
        <a:bodyPr/>
        <a:lstStyle/>
        <a:p>
          <a:r>
            <a:rPr lang="en-US" dirty="0" err="1" smtClean="0"/>
            <a:t>Dev</a:t>
          </a:r>
          <a:endParaRPr lang="en-US" dirty="0"/>
        </a:p>
      </dgm:t>
    </dgm:pt>
    <dgm:pt modelId="{DD730F39-9B4F-45B8-A7C8-C9B0BC540110}" type="parTrans" cxnId="{56A8ACF5-1E7F-4E29-9DDB-2291AE5CD9EB}">
      <dgm:prSet/>
      <dgm:spPr/>
      <dgm:t>
        <a:bodyPr/>
        <a:lstStyle/>
        <a:p>
          <a:endParaRPr lang="en-US"/>
        </a:p>
      </dgm:t>
    </dgm:pt>
    <dgm:pt modelId="{31972485-BBD2-44E3-B9B9-59A5E74DEA97}" type="sibTrans" cxnId="{56A8ACF5-1E7F-4E29-9DDB-2291AE5CD9EB}">
      <dgm:prSet/>
      <dgm:spPr/>
      <dgm:t>
        <a:bodyPr/>
        <a:lstStyle/>
        <a:p>
          <a:endParaRPr lang="en-US"/>
        </a:p>
      </dgm:t>
    </dgm:pt>
    <dgm:pt modelId="{889801B4-611F-4364-8919-9BFC00181F85}">
      <dgm:prSet phldrT="[Text]"/>
      <dgm:spPr/>
      <dgm:t>
        <a:bodyPr/>
        <a:lstStyle/>
        <a:p>
          <a:r>
            <a:rPr lang="en-US" dirty="0" err="1" smtClean="0"/>
            <a:t>Dev</a:t>
          </a:r>
          <a:endParaRPr lang="en-US" dirty="0"/>
        </a:p>
      </dgm:t>
    </dgm:pt>
    <dgm:pt modelId="{556C57D3-7069-4079-975E-8C4C02D0D00B}" type="parTrans" cxnId="{E7A08D5B-D1B3-44DE-9E9B-8D7F60B1F378}">
      <dgm:prSet/>
      <dgm:spPr/>
      <dgm:t>
        <a:bodyPr/>
        <a:lstStyle/>
        <a:p>
          <a:endParaRPr lang="en-US"/>
        </a:p>
      </dgm:t>
    </dgm:pt>
    <dgm:pt modelId="{C28C594C-7BD6-49E2-9148-4EEFE949A4DC}" type="sibTrans" cxnId="{E7A08D5B-D1B3-44DE-9E9B-8D7F60B1F378}">
      <dgm:prSet/>
      <dgm:spPr/>
      <dgm:t>
        <a:bodyPr/>
        <a:lstStyle/>
        <a:p>
          <a:endParaRPr lang="en-US"/>
        </a:p>
      </dgm:t>
    </dgm:pt>
    <dgm:pt modelId="{BBE648EE-8C7D-4B1E-82FA-2F251F41177C}">
      <dgm:prSet phldrT="[Text]"/>
      <dgm:spPr/>
      <dgm:t>
        <a:bodyPr/>
        <a:lstStyle/>
        <a:p>
          <a:r>
            <a:rPr lang="en-US" dirty="0" smtClean="0"/>
            <a:t>Team</a:t>
          </a:r>
          <a:endParaRPr lang="en-US" dirty="0"/>
        </a:p>
      </dgm:t>
    </dgm:pt>
    <dgm:pt modelId="{343D20DD-FA27-4D19-9D26-9F3B963FE524}" type="parTrans" cxnId="{DEB10BFE-645E-446E-AB97-BE9AAC775418}">
      <dgm:prSet/>
      <dgm:spPr/>
      <dgm:t>
        <a:bodyPr/>
        <a:lstStyle/>
        <a:p>
          <a:endParaRPr lang="en-US"/>
        </a:p>
      </dgm:t>
    </dgm:pt>
    <dgm:pt modelId="{468876EA-96B2-47FE-8107-0A2A9208695D}" type="sibTrans" cxnId="{DEB10BFE-645E-446E-AB97-BE9AAC775418}">
      <dgm:prSet/>
      <dgm:spPr/>
      <dgm:t>
        <a:bodyPr/>
        <a:lstStyle/>
        <a:p>
          <a:endParaRPr lang="en-US"/>
        </a:p>
      </dgm:t>
    </dgm:pt>
    <dgm:pt modelId="{6E9642A3-C1C8-40E8-B8BF-9BFC5941A6AF}">
      <dgm:prSet phldrT="[Text]"/>
      <dgm:spPr/>
      <dgm:t>
        <a:bodyPr/>
        <a:lstStyle/>
        <a:p>
          <a:r>
            <a:rPr lang="en-US" dirty="0" err="1" smtClean="0"/>
            <a:t>Dev</a:t>
          </a:r>
          <a:endParaRPr lang="en-US" dirty="0"/>
        </a:p>
      </dgm:t>
    </dgm:pt>
    <dgm:pt modelId="{4EBF1B9F-2743-471A-B83F-3C5D9EA9EBD2}" type="parTrans" cxnId="{E3243723-9061-45DC-8AEB-DD3525ACE3D6}">
      <dgm:prSet/>
      <dgm:spPr/>
      <dgm:t>
        <a:bodyPr/>
        <a:lstStyle/>
        <a:p>
          <a:endParaRPr lang="en-US"/>
        </a:p>
      </dgm:t>
    </dgm:pt>
    <dgm:pt modelId="{B4021D6C-4B55-4943-A255-D5B2686D56DF}" type="sibTrans" cxnId="{E3243723-9061-45DC-8AEB-DD3525ACE3D6}">
      <dgm:prSet/>
      <dgm:spPr/>
      <dgm:t>
        <a:bodyPr/>
        <a:lstStyle/>
        <a:p>
          <a:endParaRPr lang="en-US"/>
        </a:p>
      </dgm:t>
    </dgm:pt>
    <dgm:pt modelId="{3275EDD9-EBEE-4EB2-8874-A70A8BBC9F4F}">
      <dgm:prSet phldrT="[Text]"/>
      <dgm:spPr/>
      <dgm:t>
        <a:bodyPr/>
        <a:lstStyle/>
        <a:p>
          <a:r>
            <a:rPr lang="en-US" dirty="0" err="1" smtClean="0"/>
            <a:t>Dev</a:t>
          </a:r>
          <a:endParaRPr lang="en-US" dirty="0"/>
        </a:p>
      </dgm:t>
    </dgm:pt>
    <dgm:pt modelId="{09C9A9D9-6094-41F5-B7C9-8A981DD613AD}" type="parTrans" cxnId="{2FDE18DB-F4D0-467A-80D7-2A4ECC810BCF}">
      <dgm:prSet/>
      <dgm:spPr/>
      <dgm:t>
        <a:bodyPr/>
        <a:lstStyle/>
        <a:p>
          <a:endParaRPr lang="en-US"/>
        </a:p>
      </dgm:t>
    </dgm:pt>
    <dgm:pt modelId="{2267F487-AC47-48E1-B761-1BD9FC80A89B}" type="sibTrans" cxnId="{2FDE18DB-F4D0-467A-80D7-2A4ECC810BCF}">
      <dgm:prSet/>
      <dgm:spPr/>
      <dgm:t>
        <a:bodyPr/>
        <a:lstStyle/>
        <a:p>
          <a:endParaRPr lang="en-US"/>
        </a:p>
      </dgm:t>
    </dgm:pt>
    <dgm:pt modelId="{F5837BAA-4CDE-45C0-8C62-A843E776073A}">
      <dgm:prSet phldrT="[Text]"/>
      <dgm:spPr/>
      <dgm:t>
        <a:bodyPr/>
        <a:lstStyle/>
        <a:p>
          <a:r>
            <a:rPr lang="en-US" dirty="0" err="1" smtClean="0"/>
            <a:t>Dev</a:t>
          </a:r>
          <a:endParaRPr lang="en-US" dirty="0"/>
        </a:p>
      </dgm:t>
    </dgm:pt>
    <dgm:pt modelId="{A0B2DB08-689B-4D8A-9753-6B3B1EB1E4EB}" type="parTrans" cxnId="{484B6E47-7790-4D5D-AB9C-30B8DAE199AA}">
      <dgm:prSet/>
      <dgm:spPr/>
      <dgm:t>
        <a:bodyPr/>
        <a:lstStyle/>
        <a:p>
          <a:endParaRPr lang="en-US"/>
        </a:p>
      </dgm:t>
    </dgm:pt>
    <dgm:pt modelId="{3FFFABF1-7A9E-4DD0-B0D4-117B3248D840}" type="sibTrans" cxnId="{484B6E47-7790-4D5D-AB9C-30B8DAE199AA}">
      <dgm:prSet/>
      <dgm:spPr/>
      <dgm:t>
        <a:bodyPr/>
        <a:lstStyle/>
        <a:p>
          <a:endParaRPr lang="en-US"/>
        </a:p>
      </dgm:t>
    </dgm:pt>
    <dgm:pt modelId="{76BACCD4-312D-48D4-87C1-897E6DC90E0D}">
      <dgm:prSet phldrT="[Text]"/>
      <dgm:spPr/>
      <dgm:t>
        <a:bodyPr/>
        <a:lstStyle/>
        <a:p>
          <a:r>
            <a:rPr lang="en-US" dirty="0" smtClean="0"/>
            <a:t>Team</a:t>
          </a:r>
          <a:endParaRPr lang="en-US" dirty="0"/>
        </a:p>
      </dgm:t>
    </dgm:pt>
    <dgm:pt modelId="{536333E9-D5FD-4FC9-9E8C-8B84C784B889}" type="parTrans" cxnId="{2F6A79EE-BA74-49BD-A63F-9DA08C83B37B}">
      <dgm:prSet/>
      <dgm:spPr/>
      <dgm:t>
        <a:bodyPr/>
        <a:lstStyle/>
        <a:p>
          <a:endParaRPr lang="en-US"/>
        </a:p>
      </dgm:t>
    </dgm:pt>
    <dgm:pt modelId="{9068FFEB-9FD7-429F-9B73-A9AB9A655D8F}" type="sibTrans" cxnId="{2F6A79EE-BA74-49BD-A63F-9DA08C83B37B}">
      <dgm:prSet/>
      <dgm:spPr/>
      <dgm:t>
        <a:bodyPr/>
        <a:lstStyle/>
        <a:p>
          <a:endParaRPr lang="en-US"/>
        </a:p>
      </dgm:t>
    </dgm:pt>
    <dgm:pt modelId="{DEEB0A44-7A55-483E-BCFE-017847C496A3}">
      <dgm:prSet phldrT="[Text]"/>
      <dgm:spPr/>
      <dgm:t>
        <a:bodyPr/>
        <a:lstStyle/>
        <a:p>
          <a:r>
            <a:rPr lang="en-US" dirty="0" err="1" smtClean="0"/>
            <a:t>Dev</a:t>
          </a:r>
          <a:endParaRPr lang="en-US" dirty="0"/>
        </a:p>
      </dgm:t>
    </dgm:pt>
    <dgm:pt modelId="{6EA55AA2-EBEF-445C-B2D3-FE67C83C975C}" type="parTrans" cxnId="{FD0A0366-72DC-4CF4-B572-9D71EFD8D584}">
      <dgm:prSet/>
      <dgm:spPr/>
      <dgm:t>
        <a:bodyPr/>
        <a:lstStyle/>
        <a:p>
          <a:endParaRPr lang="en-US"/>
        </a:p>
      </dgm:t>
    </dgm:pt>
    <dgm:pt modelId="{41C7310A-705E-47FB-B53E-C2AB226EECA4}" type="sibTrans" cxnId="{FD0A0366-72DC-4CF4-B572-9D71EFD8D584}">
      <dgm:prSet/>
      <dgm:spPr/>
      <dgm:t>
        <a:bodyPr/>
        <a:lstStyle/>
        <a:p>
          <a:endParaRPr lang="en-US"/>
        </a:p>
      </dgm:t>
    </dgm:pt>
    <dgm:pt modelId="{87416E00-E72A-44D9-B44F-4B6FC632E677}">
      <dgm:prSet phldrT="[Text]"/>
      <dgm:spPr/>
      <dgm:t>
        <a:bodyPr/>
        <a:lstStyle/>
        <a:p>
          <a:r>
            <a:rPr lang="en-US" dirty="0" err="1" smtClean="0"/>
            <a:t>Dev</a:t>
          </a:r>
          <a:endParaRPr lang="en-US" dirty="0"/>
        </a:p>
      </dgm:t>
    </dgm:pt>
    <dgm:pt modelId="{AB048EF3-8878-4375-83A5-5692486DDF24}" type="parTrans" cxnId="{0EA31C8B-DCF8-4E07-A722-4A22B736B828}">
      <dgm:prSet/>
      <dgm:spPr/>
      <dgm:t>
        <a:bodyPr/>
        <a:lstStyle/>
        <a:p>
          <a:endParaRPr lang="en-US"/>
        </a:p>
      </dgm:t>
    </dgm:pt>
    <dgm:pt modelId="{4DC37A5E-828F-4894-BC07-D670FAC7B1A1}" type="sibTrans" cxnId="{0EA31C8B-DCF8-4E07-A722-4A22B736B828}">
      <dgm:prSet/>
      <dgm:spPr/>
      <dgm:t>
        <a:bodyPr/>
        <a:lstStyle/>
        <a:p>
          <a:endParaRPr lang="en-US"/>
        </a:p>
      </dgm:t>
    </dgm:pt>
    <dgm:pt modelId="{680FE837-52BE-411C-9B7C-73B4DEC5E77C}">
      <dgm:prSet phldrT="[Text]"/>
      <dgm:spPr/>
      <dgm:t>
        <a:bodyPr/>
        <a:lstStyle/>
        <a:p>
          <a:r>
            <a:rPr lang="en-US" dirty="0" err="1" smtClean="0"/>
            <a:t>Dev</a:t>
          </a:r>
          <a:endParaRPr lang="en-US" dirty="0"/>
        </a:p>
      </dgm:t>
    </dgm:pt>
    <dgm:pt modelId="{5EA0F968-7293-4A65-AC46-9831A44D9D92}" type="parTrans" cxnId="{98F442A7-1229-4350-A7C3-C74C7ED40745}">
      <dgm:prSet/>
      <dgm:spPr/>
      <dgm:t>
        <a:bodyPr/>
        <a:lstStyle/>
        <a:p>
          <a:endParaRPr lang="en-US"/>
        </a:p>
      </dgm:t>
    </dgm:pt>
    <dgm:pt modelId="{157BCEEA-3DC7-42A8-A33C-6B217703C78C}" type="sibTrans" cxnId="{98F442A7-1229-4350-A7C3-C74C7ED40745}">
      <dgm:prSet/>
      <dgm:spPr/>
      <dgm:t>
        <a:bodyPr/>
        <a:lstStyle/>
        <a:p>
          <a:endParaRPr lang="en-US"/>
        </a:p>
      </dgm:t>
    </dgm:pt>
    <dgm:pt modelId="{F7562C78-5732-498D-9067-CD51D4C818E9}">
      <dgm:prSet phldrT="[Text]"/>
      <dgm:spPr>
        <a:solidFill>
          <a:srgbClr val="002060"/>
        </a:solidFill>
      </dgm:spPr>
      <dgm:t>
        <a:bodyPr/>
        <a:lstStyle/>
        <a:p>
          <a:r>
            <a:rPr lang="en-US" smtClean="0"/>
            <a:t>Mgr</a:t>
          </a:r>
          <a:endParaRPr lang="en-US" dirty="0"/>
        </a:p>
      </dgm:t>
    </dgm:pt>
    <dgm:pt modelId="{BC798940-C974-40B2-B0D8-9BDDA6E04A09}" type="parTrans" cxnId="{564E807C-EA64-4026-AC24-8C1D5BA77BC4}">
      <dgm:prSet/>
      <dgm:spPr/>
      <dgm:t>
        <a:bodyPr/>
        <a:lstStyle/>
        <a:p>
          <a:endParaRPr lang="en-US"/>
        </a:p>
      </dgm:t>
    </dgm:pt>
    <dgm:pt modelId="{FFEC36CC-F4A1-4CC1-8195-2A0B08A0931D}" type="sibTrans" cxnId="{564E807C-EA64-4026-AC24-8C1D5BA77BC4}">
      <dgm:prSet/>
      <dgm:spPr/>
      <dgm:t>
        <a:bodyPr/>
        <a:lstStyle/>
        <a:p>
          <a:endParaRPr lang="en-US"/>
        </a:p>
      </dgm:t>
    </dgm:pt>
    <dgm:pt modelId="{EC40DE46-156C-45AF-A5C5-15F716B0C52B}">
      <dgm:prSet phldrT="[Text]"/>
      <dgm:spPr>
        <a:solidFill>
          <a:srgbClr val="002060"/>
        </a:solidFill>
      </dgm:spPr>
      <dgm:t>
        <a:bodyPr/>
        <a:lstStyle/>
        <a:p>
          <a:r>
            <a:rPr lang="en-US" dirty="0" smtClean="0"/>
            <a:t>Team </a:t>
          </a:r>
          <a:endParaRPr lang="en-US" dirty="0"/>
        </a:p>
      </dgm:t>
    </dgm:pt>
    <dgm:pt modelId="{1C2DCDA1-E0A8-45C0-A415-ACC8CF35A9DC}" type="parTrans" cxnId="{D7FF4158-17C6-4E72-8C53-FC8DD3DBC080}">
      <dgm:prSet/>
      <dgm:spPr/>
      <dgm:t>
        <a:bodyPr/>
        <a:lstStyle/>
        <a:p>
          <a:endParaRPr lang="en-US"/>
        </a:p>
      </dgm:t>
    </dgm:pt>
    <dgm:pt modelId="{ADC19677-095A-43A5-AD02-86CC3E35DB35}" type="sibTrans" cxnId="{D7FF4158-17C6-4E72-8C53-FC8DD3DBC080}">
      <dgm:prSet/>
      <dgm:spPr/>
      <dgm:t>
        <a:bodyPr/>
        <a:lstStyle/>
        <a:p>
          <a:endParaRPr lang="en-US"/>
        </a:p>
      </dgm:t>
    </dgm:pt>
    <dgm:pt modelId="{9F4DB3A8-9101-4B87-85F0-07112EE0797A}">
      <dgm:prSet phldrT="[Text]"/>
      <dgm:spPr>
        <a:solidFill>
          <a:srgbClr val="002060"/>
        </a:solidFill>
      </dgm:spPr>
      <dgm:t>
        <a:bodyPr/>
        <a:lstStyle/>
        <a:p>
          <a:r>
            <a:rPr lang="en-US" dirty="0" smtClean="0"/>
            <a:t>Ops</a:t>
          </a:r>
          <a:endParaRPr lang="en-US" dirty="0"/>
        </a:p>
      </dgm:t>
    </dgm:pt>
    <dgm:pt modelId="{D40432F6-8A8E-4C86-8D0C-4249E1CD1F66}" type="parTrans" cxnId="{204271E4-7FE7-4912-896A-26B1A4996E31}">
      <dgm:prSet/>
      <dgm:spPr/>
      <dgm:t>
        <a:bodyPr/>
        <a:lstStyle/>
        <a:p>
          <a:endParaRPr lang="en-US"/>
        </a:p>
      </dgm:t>
    </dgm:pt>
    <dgm:pt modelId="{1C9EB3FC-DAA1-4A64-A2C4-D24A345B7C31}" type="sibTrans" cxnId="{204271E4-7FE7-4912-896A-26B1A4996E31}">
      <dgm:prSet/>
      <dgm:spPr/>
      <dgm:t>
        <a:bodyPr/>
        <a:lstStyle/>
        <a:p>
          <a:endParaRPr lang="en-US"/>
        </a:p>
      </dgm:t>
    </dgm:pt>
    <dgm:pt modelId="{67ACF166-0097-4159-B0D9-56CDA3294BD5}">
      <dgm:prSet phldrT="[Text]"/>
      <dgm:spPr>
        <a:solidFill>
          <a:srgbClr val="002060"/>
        </a:solidFill>
      </dgm:spPr>
      <dgm:t>
        <a:bodyPr/>
        <a:lstStyle/>
        <a:p>
          <a:r>
            <a:rPr lang="en-US" dirty="0" smtClean="0"/>
            <a:t>Ops</a:t>
          </a:r>
          <a:endParaRPr lang="en-US" dirty="0"/>
        </a:p>
      </dgm:t>
    </dgm:pt>
    <dgm:pt modelId="{4BB8CD78-3044-4218-9D2F-2547F1A590F9}" type="parTrans" cxnId="{1711BDCD-93D8-4ACB-874A-E42DCB51C60E}">
      <dgm:prSet/>
      <dgm:spPr/>
      <dgm:t>
        <a:bodyPr/>
        <a:lstStyle/>
        <a:p>
          <a:endParaRPr lang="en-US"/>
        </a:p>
      </dgm:t>
    </dgm:pt>
    <dgm:pt modelId="{764C52ED-0F1A-4F9F-A12B-7BF538755AD4}" type="sibTrans" cxnId="{1711BDCD-93D8-4ACB-874A-E42DCB51C60E}">
      <dgm:prSet/>
      <dgm:spPr/>
      <dgm:t>
        <a:bodyPr/>
        <a:lstStyle/>
        <a:p>
          <a:endParaRPr lang="en-US"/>
        </a:p>
      </dgm:t>
    </dgm:pt>
    <dgm:pt modelId="{B3AFD07A-B883-4B69-AA80-9B11A9367222}">
      <dgm:prSet phldrT="[Text]"/>
      <dgm:spPr>
        <a:solidFill>
          <a:srgbClr val="002060"/>
        </a:solidFill>
      </dgm:spPr>
      <dgm:t>
        <a:bodyPr/>
        <a:lstStyle/>
        <a:p>
          <a:r>
            <a:rPr lang="en-US" dirty="0" smtClean="0"/>
            <a:t>Ops</a:t>
          </a:r>
          <a:endParaRPr lang="en-US" dirty="0"/>
        </a:p>
      </dgm:t>
    </dgm:pt>
    <dgm:pt modelId="{258AA060-61E8-4AFD-94CB-EA304828BD05}" type="parTrans" cxnId="{76E26E25-B616-4087-8F47-E250C6EB2DFD}">
      <dgm:prSet/>
      <dgm:spPr/>
      <dgm:t>
        <a:bodyPr/>
        <a:lstStyle/>
        <a:p>
          <a:endParaRPr lang="en-US"/>
        </a:p>
      </dgm:t>
    </dgm:pt>
    <dgm:pt modelId="{47CA13E3-1A1D-480A-A4E6-ECAB8C217E12}" type="sibTrans" cxnId="{76E26E25-B616-4087-8F47-E250C6EB2DFD}">
      <dgm:prSet/>
      <dgm:spPr/>
      <dgm:t>
        <a:bodyPr/>
        <a:lstStyle/>
        <a:p>
          <a:endParaRPr lang="en-US"/>
        </a:p>
      </dgm:t>
    </dgm:pt>
    <dgm:pt modelId="{A3327F99-A2B6-4520-A38E-D995A2A4AEFD}">
      <dgm:prSet phldrT="[Text]"/>
      <dgm:spPr>
        <a:solidFill>
          <a:srgbClr val="002060"/>
        </a:solidFill>
      </dgm:spPr>
      <dgm:t>
        <a:bodyPr/>
        <a:lstStyle/>
        <a:p>
          <a:r>
            <a:rPr lang="en-US" dirty="0" smtClean="0"/>
            <a:t>Team</a:t>
          </a:r>
          <a:endParaRPr lang="en-US" dirty="0"/>
        </a:p>
      </dgm:t>
    </dgm:pt>
    <dgm:pt modelId="{68EABFD0-AA88-4C77-8750-708B5667679F}" type="parTrans" cxnId="{9FD8A67C-1212-4C2C-8272-737DDFBF9152}">
      <dgm:prSet/>
      <dgm:spPr/>
      <dgm:t>
        <a:bodyPr/>
        <a:lstStyle/>
        <a:p>
          <a:endParaRPr lang="en-US"/>
        </a:p>
      </dgm:t>
    </dgm:pt>
    <dgm:pt modelId="{F7E2ED63-1FA3-4AC7-8FF5-F85D263C417B}" type="sibTrans" cxnId="{9FD8A67C-1212-4C2C-8272-737DDFBF9152}">
      <dgm:prSet/>
      <dgm:spPr/>
      <dgm:t>
        <a:bodyPr/>
        <a:lstStyle/>
        <a:p>
          <a:endParaRPr lang="en-US"/>
        </a:p>
      </dgm:t>
    </dgm:pt>
    <dgm:pt modelId="{3491C2FA-3963-4E6C-8DEA-FDD613579701}">
      <dgm:prSet phldrT="[Text]"/>
      <dgm:spPr>
        <a:solidFill>
          <a:srgbClr val="002060"/>
        </a:solidFill>
      </dgm:spPr>
      <dgm:t>
        <a:bodyPr/>
        <a:lstStyle/>
        <a:p>
          <a:r>
            <a:rPr lang="en-US" dirty="0" smtClean="0"/>
            <a:t>Ops</a:t>
          </a:r>
          <a:endParaRPr lang="en-US" dirty="0"/>
        </a:p>
      </dgm:t>
    </dgm:pt>
    <dgm:pt modelId="{6AD8C4AA-4EFE-45ED-99A3-ADB6CEDC2F66}" type="parTrans" cxnId="{F7F00731-8330-44D9-A96A-B54C944FF33B}">
      <dgm:prSet/>
      <dgm:spPr/>
      <dgm:t>
        <a:bodyPr/>
        <a:lstStyle/>
        <a:p>
          <a:endParaRPr lang="en-US"/>
        </a:p>
      </dgm:t>
    </dgm:pt>
    <dgm:pt modelId="{5158C885-CD3E-4492-9F27-C4FED60E900B}" type="sibTrans" cxnId="{F7F00731-8330-44D9-A96A-B54C944FF33B}">
      <dgm:prSet/>
      <dgm:spPr/>
      <dgm:t>
        <a:bodyPr/>
        <a:lstStyle/>
        <a:p>
          <a:endParaRPr lang="en-US"/>
        </a:p>
      </dgm:t>
    </dgm:pt>
    <dgm:pt modelId="{B0FC7E5D-793A-4E59-A998-2D18E4FF2A42}">
      <dgm:prSet phldrT="[Text]"/>
      <dgm:spPr>
        <a:solidFill>
          <a:srgbClr val="002060"/>
        </a:solidFill>
      </dgm:spPr>
      <dgm:t>
        <a:bodyPr/>
        <a:lstStyle/>
        <a:p>
          <a:r>
            <a:rPr lang="en-US" dirty="0" smtClean="0"/>
            <a:t>Ops</a:t>
          </a:r>
          <a:endParaRPr lang="en-US" dirty="0"/>
        </a:p>
      </dgm:t>
    </dgm:pt>
    <dgm:pt modelId="{F9929358-4EC1-4ADB-B415-51BB03E3A956}" type="parTrans" cxnId="{FAC73950-1D73-4D16-8AA1-BF10CEC7D420}">
      <dgm:prSet/>
      <dgm:spPr/>
      <dgm:t>
        <a:bodyPr/>
        <a:lstStyle/>
        <a:p>
          <a:endParaRPr lang="en-US"/>
        </a:p>
      </dgm:t>
    </dgm:pt>
    <dgm:pt modelId="{FBF0A979-055E-430B-A112-FCDB18C3CBBB}" type="sibTrans" cxnId="{FAC73950-1D73-4D16-8AA1-BF10CEC7D420}">
      <dgm:prSet/>
      <dgm:spPr/>
      <dgm:t>
        <a:bodyPr/>
        <a:lstStyle/>
        <a:p>
          <a:endParaRPr lang="en-US"/>
        </a:p>
      </dgm:t>
    </dgm:pt>
    <dgm:pt modelId="{0B5077AA-50BE-47E4-AEA7-28DA4498ADF0}">
      <dgm:prSet phldrT="[Text]"/>
      <dgm:spPr>
        <a:solidFill>
          <a:srgbClr val="002060"/>
        </a:solidFill>
      </dgm:spPr>
      <dgm:t>
        <a:bodyPr/>
        <a:lstStyle/>
        <a:p>
          <a:r>
            <a:rPr lang="en-US" dirty="0" smtClean="0"/>
            <a:t>Ops</a:t>
          </a:r>
          <a:endParaRPr lang="en-US" dirty="0"/>
        </a:p>
      </dgm:t>
    </dgm:pt>
    <dgm:pt modelId="{F5D3BAD1-E30B-4298-876A-C1F55738FFE6}" type="parTrans" cxnId="{FCA2260E-A691-4412-BE54-8679A1C994EC}">
      <dgm:prSet/>
      <dgm:spPr/>
      <dgm:t>
        <a:bodyPr/>
        <a:lstStyle/>
        <a:p>
          <a:endParaRPr lang="en-US"/>
        </a:p>
      </dgm:t>
    </dgm:pt>
    <dgm:pt modelId="{2C1C7F88-BDEA-4CC0-BC17-9D6B471246A7}" type="sibTrans" cxnId="{FCA2260E-A691-4412-BE54-8679A1C994EC}">
      <dgm:prSet/>
      <dgm:spPr/>
      <dgm:t>
        <a:bodyPr/>
        <a:lstStyle/>
        <a:p>
          <a:endParaRPr lang="en-US"/>
        </a:p>
      </dgm:t>
    </dgm:pt>
    <dgm:pt modelId="{BF9A875E-F7AF-4587-BAF4-E21BA6A79AE8}">
      <dgm:prSet phldrT="[Text]"/>
      <dgm:spPr>
        <a:solidFill>
          <a:srgbClr val="002060"/>
        </a:solidFill>
      </dgm:spPr>
      <dgm:t>
        <a:bodyPr/>
        <a:lstStyle/>
        <a:p>
          <a:r>
            <a:rPr lang="en-US" dirty="0" err="1" smtClean="0"/>
            <a:t>Mgr</a:t>
          </a:r>
          <a:endParaRPr lang="en-US" dirty="0"/>
        </a:p>
      </dgm:t>
    </dgm:pt>
    <dgm:pt modelId="{9E3AE98A-2007-4A0A-9AB3-4AD73C414EBE}" type="parTrans" cxnId="{88E69E02-9600-44B1-85CD-29D0D5BA33A1}">
      <dgm:prSet/>
      <dgm:spPr/>
      <dgm:t>
        <a:bodyPr/>
        <a:lstStyle/>
        <a:p>
          <a:endParaRPr lang="en-US"/>
        </a:p>
      </dgm:t>
    </dgm:pt>
    <dgm:pt modelId="{92456714-B6D1-4C99-8563-64076CE95B14}" type="sibTrans" cxnId="{88E69E02-9600-44B1-85CD-29D0D5BA33A1}">
      <dgm:prSet/>
      <dgm:spPr/>
      <dgm:t>
        <a:bodyPr/>
        <a:lstStyle/>
        <a:p>
          <a:endParaRPr lang="en-US"/>
        </a:p>
      </dgm:t>
    </dgm:pt>
    <dgm:pt modelId="{D4355665-FEE1-4D89-9365-B4406109B380}">
      <dgm:prSet phldrT="[Text]"/>
      <dgm:spPr>
        <a:solidFill>
          <a:srgbClr val="002060"/>
        </a:solidFill>
      </dgm:spPr>
      <dgm:t>
        <a:bodyPr/>
        <a:lstStyle/>
        <a:p>
          <a:r>
            <a:rPr lang="en-US" dirty="0" smtClean="0"/>
            <a:t>Team</a:t>
          </a:r>
          <a:endParaRPr lang="en-US" dirty="0"/>
        </a:p>
      </dgm:t>
    </dgm:pt>
    <dgm:pt modelId="{BACC172C-CF81-4804-A25B-E2B104EBE87E}" type="parTrans" cxnId="{C5070925-33C7-4812-B2AD-E4A0A427148F}">
      <dgm:prSet/>
      <dgm:spPr/>
      <dgm:t>
        <a:bodyPr/>
        <a:lstStyle/>
        <a:p>
          <a:endParaRPr lang="en-US"/>
        </a:p>
      </dgm:t>
    </dgm:pt>
    <dgm:pt modelId="{10E9A1E4-15FE-449C-82F2-217E814957CE}" type="sibTrans" cxnId="{C5070925-33C7-4812-B2AD-E4A0A427148F}">
      <dgm:prSet/>
      <dgm:spPr/>
      <dgm:t>
        <a:bodyPr/>
        <a:lstStyle/>
        <a:p>
          <a:endParaRPr lang="en-US"/>
        </a:p>
      </dgm:t>
    </dgm:pt>
    <dgm:pt modelId="{22DACB80-637E-4491-825E-BB3089852F24}">
      <dgm:prSet phldrT="[Text]"/>
      <dgm:spPr>
        <a:solidFill>
          <a:srgbClr val="002060"/>
        </a:solidFill>
      </dgm:spPr>
      <dgm:t>
        <a:bodyPr/>
        <a:lstStyle/>
        <a:p>
          <a:r>
            <a:rPr lang="en-US" dirty="0" smtClean="0"/>
            <a:t>Ops</a:t>
          </a:r>
          <a:endParaRPr lang="en-US" dirty="0"/>
        </a:p>
      </dgm:t>
    </dgm:pt>
    <dgm:pt modelId="{A1E83CD2-A8DC-40D1-A9D3-F7A804BC153C}" type="parTrans" cxnId="{8A2058B9-0D11-454A-8839-AB1BA898E0FF}">
      <dgm:prSet/>
      <dgm:spPr/>
      <dgm:t>
        <a:bodyPr/>
        <a:lstStyle/>
        <a:p>
          <a:endParaRPr lang="en-US"/>
        </a:p>
      </dgm:t>
    </dgm:pt>
    <dgm:pt modelId="{4C3157EE-9736-47FC-B3DC-F0053AECC060}" type="sibTrans" cxnId="{8A2058B9-0D11-454A-8839-AB1BA898E0FF}">
      <dgm:prSet/>
      <dgm:spPr/>
      <dgm:t>
        <a:bodyPr/>
        <a:lstStyle/>
        <a:p>
          <a:endParaRPr lang="en-US"/>
        </a:p>
      </dgm:t>
    </dgm:pt>
    <dgm:pt modelId="{44D53133-5299-4CF4-933F-66E239368D22}">
      <dgm:prSet phldrT="[Text]"/>
      <dgm:spPr>
        <a:solidFill>
          <a:srgbClr val="002060"/>
        </a:solidFill>
      </dgm:spPr>
      <dgm:t>
        <a:bodyPr/>
        <a:lstStyle/>
        <a:p>
          <a:r>
            <a:rPr lang="en-US" dirty="0" smtClean="0"/>
            <a:t>Ops</a:t>
          </a:r>
          <a:endParaRPr lang="en-US" dirty="0"/>
        </a:p>
      </dgm:t>
    </dgm:pt>
    <dgm:pt modelId="{29866FCD-5989-40E8-A892-04EA03EC4B2D}" type="parTrans" cxnId="{C0303E8A-AA73-46CE-95CB-24537CA92517}">
      <dgm:prSet/>
      <dgm:spPr/>
      <dgm:t>
        <a:bodyPr/>
        <a:lstStyle/>
        <a:p>
          <a:endParaRPr lang="en-US"/>
        </a:p>
      </dgm:t>
    </dgm:pt>
    <dgm:pt modelId="{A0BA9380-DB16-4009-AC92-8328651BC1BF}" type="sibTrans" cxnId="{C0303E8A-AA73-46CE-95CB-24537CA92517}">
      <dgm:prSet/>
      <dgm:spPr/>
      <dgm:t>
        <a:bodyPr/>
        <a:lstStyle/>
        <a:p>
          <a:endParaRPr lang="en-US"/>
        </a:p>
      </dgm:t>
    </dgm:pt>
    <dgm:pt modelId="{69F92218-DE38-474A-9B64-F23820CA5BB7}">
      <dgm:prSet phldrT="[Text]"/>
      <dgm:spPr>
        <a:solidFill>
          <a:srgbClr val="002060"/>
        </a:solidFill>
      </dgm:spPr>
      <dgm:t>
        <a:bodyPr/>
        <a:lstStyle/>
        <a:p>
          <a:r>
            <a:rPr lang="en-US" dirty="0" smtClean="0"/>
            <a:t>Ops</a:t>
          </a:r>
          <a:endParaRPr lang="en-US" dirty="0"/>
        </a:p>
      </dgm:t>
    </dgm:pt>
    <dgm:pt modelId="{105BEDFE-B886-4C92-9F9E-CEA5F802CE84}" type="parTrans" cxnId="{A61272E4-9E3A-4057-A8F5-B72CA0530F1B}">
      <dgm:prSet/>
      <dgm:spPr/>
      <dgm:t>
        <a:bodyPr/>
        <a:lstStyle/>
        <a:p>
          <a:endParaRPr lang="en-US"/>
        </a:p>
      </dgm:t>
    </dgm:pt>
    <dgm:pt modelId="{AB3A91A4-3B30-4709-98A5-20ECF498128C}" type="sibTrans" cxnId="{A61272E4-9E3A-4057-A8F5-B72CA0530F1B}">
      <dgm:prSet/>
      <dgm:spPr/>
      <dgm:t>
        <a:bodyPr/>
        <a:lstStyle/>
        <a:p>
          <a:endParaRPr lang="en-US"/>
        </a:p>
      </dgm:t>
    </dgm:pt>
    <dgm:pt modelId="{F76E6BED-F625-40C9-9C4F-C456EC747D1B}">
      <dgm:prSet phldrT="[Text]"/>
      <dgm:spPr>
        <a:solidFill>
          <a:srgbClr val="002060"/>
        </a:solidFill>
      </dgm:spPr>
      <dgm:t>
        <a:bodyPr/>
        <a:lstStyle/>
        <a:p>
          <a:r>
            <a:rPr lang="en-US" dirty="0" smtClean="0"/>
            <a:t>Team</a:t>
          </a:r>
          <a:endParaRPr lang="en-US" dirty="0"/>
        </a:p>
      </dgm:t>
    </dgm:pt>
    <dgm:pt modelId="{C58EBC66-8D6D-416A-8041-8CD2F851E6F7}" type="parTrans" cxnId="{14247E5C-3B88-4C38-ADB7-786EDD79753C}">
      <dgm:prSet/>
      <dgm:spPr/>
      <dgm:t>
        <a:bodyPr/>
        <a:lstStyle/>
        <a:p>
          <a:endParaRPr lang="en-US"/>
        </a:p>
      </dgm:t>
    </dgm:pt>
    <dgm:pt modelId="{0D7CF48D-4E4F-470A-90E0-CC28C3C83E1B}" type="sibTrans" cxnId="{14247E5C-3B88-4C38-ADB7-786EDD79753C}">
      <dgm:prSet/>
      <dgm:spPr/>
      <dgm:t>
        <a:bodyPr/>
        <a:lstStyle/>
        <a:p>
          <a:endParaRPr lang="en-US"/>
        </a:p>
      </dgm:t>
    </dgm:pt>
    <dgm:pt modelId="{9426E90B-04C0-494A-8BED-9BBAFE2AC218}">
      <dgm:prSet phldrT="[Text]"/>
      <dgm:spPr>
        <a:solidFill>
          <a:srgbClr val="002060"/>
        </a:solidFill>
      </dgm:spPr>
      <dgm:t>
        <a:bodyPr/>
        <a:lstStyle/>
        <a:p>
          <a:r>
            <a:rPr lang="en-US" dirty="0" smtClean="0"/>
            <a:t>Ops</a:t>
          </a:r>
          <a:endParaRPr lang="en-US" dirty="0"/>
        </a:p>
      </dgm:t>
    </dgm:pt>
    <dgm:pt modelId="{E20C051A-F825-4A54-93E8-5795DAC8A7D7}" type="parTrans" cxnId="{53F160A0-0E21-44D1-AC6C-8C7CA48B6634}">
      <dgm:prSet/>
      <dgm:spPr/>
      <dgm:t>
        <a:bodyPr/>
        <a:lstStyle/>
        <a:p>
          <a:endParaRPr lang="en-US"/>
        </a:p>
      </dgm:t>
    </dgm:pt>
    <dgm:pt modelId="{C54EECEC-4AEE-4F49-BD4F-AD87461AD2D4}" type="sibTrans" cxnId="{53F160A0-0E21-44D1-AC6C-8C7CA48B6634}">
      <dgm:prSet/>
      <dgm:spPr/>
      <dgm:t>
        <a:bodyPr/>
        <a:lstStyle/>
        <a:p>
          <a:endParaRPr lang="en-US"/>
        </a:p>
      </dgm:t>
    </dgm:pt>
    <dgm:pt modelId="{E8233A7C-8E55-4B10-99D5-8801F6B4D02C}">
      <dgm:prSet phldrT="[Text]"/>
      <dgm:spPr>
        <a:solidFill>
          <a:srgbClr val="002060"/>
        </a:solidFill>
      </dgm:spPr>
      <dgm:t>
        <a:bodyPr/>
        <a:lstStyle/>
        <a:p>
          <a:r>
            <a:rPr lang="en-US" dirty="0" smtClean="0"/>
            <a:t>Ops</a:t>
          </a:r>
          <a:endParaRPr lang="en-US" dirty="0"/>
        </a:p>
      </dgm:t>
    </dgm:pt>
    <dgm:pt modelId="{EE6B3F8D-3C1B-4702-A72B-BBBB768E609A}" type="parTrans" cxnId="{8E467386-6F81-4F2C-80EF-DE8A99C13BBE}">
      <dgm:prSet/>
      <dgm:spPr/>
      <dgm:t>
        <a:bodyPr/>
        <a:lstStyle/>
        <a:p>
          <a:endParaRPr lang="en-US"/>
        </a:p>
      </dgm:t>
    </dgm:pt>
    <dgm:pt modelId="{2B502DDD-4260-47AE-A114-C8BE890691F5}" type="sibTrans" cxnId="{8E467386-6F81-4F2C-80EF-DE8A99C13BBE}">
      <dgm:prSet/>
      <dgm:spPr/>
      <dgm:t>
        <a:bodyPr/>
        <a:lstStyle/>
        <a:p>
          <a:endParaRPr lang="en-US"/>
        </a:p>
      </dgm:t>
    </dgm:pt>
    <dgm:pt modelId="{B5942455-92F1-4848-AD48-A330D3A2E0C1}">
      <dgm:prSet phldrT="[Text]"/>
      <dgm:spPr>
        <a:solidFill>
          <a:srgbClr val="002060"/>
        </a:solidFill>
      </dgm:spPr>
      <dgm:t>
        <a:bodyPr/>
        <a:lstStyle/>
        <a:p>
          <a:r>
            <a:rPr lang="en-US" dirty="0" smtClean="0"/>
            <a:t>Ops</a:t>
          </a:r>
          <a:endParaRPr lang="en-US" dirty="0"/>
        </a:p>
      </dgm:t>
    </dgm:pt>
    <dgm:pt modelId="{BB727031-93B2-4309-BA89-2784E0C2DF9A}" type="parTrans" cxnId="{01A82BDA-EEAB-4EB6-86F2-A94C3A9DD91D}">
      <dgm:prSet/>
      <dgm:spPr/>
      <dgm:t>
        <a:bodyPr/>
        <a:lstStyle/>
        <a:p>
          <a:endParaRPr lang="en-US"/>
        </a:p>
      </dgm:t>
    </dgm:pt>
    <dgm:pt modelId="{50D05AB3-6053-4576-B5D0-615B20AC5D97}" type="sibTrans" cxnId="{01A82BDA-EEAB-4EB6-86F2-A94C3A9DD91D}">
      <dgm:prSet/>
      <dgm:spPr/>
      <dgm:t>
        <a:bodyPr/>
        <a:lstStyle/>
        <a:p>
          <a:endParaRPr lang="en-US"/>
        </a:p>
      </dgm:t>
    </dgm:pt>
    <dgm:pt modelId="{87464390-43E1-4367-A285-BAA97F0B2F8F}" type="pres">
      <dgm:prSet presAssocID="{8F46E06E-7DBA-437C-86B1-9DDD6EFA9F63}" presName="hierChild1" presStyleCnt="0">
        <dgm:presLayoutVars>
          <dgm:orgChart val="1"/>
          <dgm:chPref val="1"/>
          <dgm:dir/>
          <dgm:animOne val="branch"/>
          <dgm:animLvl val="lvl"/>
          <dgm:resizeHandles/>
        </dgm:presLayoutVars>
      </dgm:prSet>
      <dgm:spPr/>
      <dgm:t>
        <a:bodyPr/>
        <a:lstStyle/>
        <a:p>
          <a:endParaRPr lang="en-US"/>
        </a:p>
      </dgm:t>
    </dgm:pt>
    <dgm:pt modelId="{04EBE2F5-72DB-4351-9F3B-38484B883C36}" type="pres">
      <dgm:prSet presAssocID="{9E98839A-B4CE-440B-B378-0C46EB2C62FE}" presName="hierRoot1" presStyleCnt="0">
        <dgm:presLayoutVars>
          <dgm:hierBranch val="init"/>
        </dgm:presLayoutVars>
      </dgm:prSet>
      <dgm:spPr/>
    </dgm:pt>
    <dgm:pt modelId="{A3C53DC4-15A3-4B84-8C9E-F952469C1465}" type="pres">
      <dgm:prSet presAssocID="{9E98839A-B4CE-440B-B378-0C46EB2C62FE}" presName="rootComposite1" presStyleCnt="0"/>
      <dgm:spPr/>
    </dgm:pt>
    <dgm:pt modelId="{DDF37A73-5C45-4EE2-A355-193A73931BD8}" type="pres">
      <dgm:prSet presAssocID="{9E98839A-B4CE-440B-B378-0C46EB2C62FE}" presName="rootText1" presStyleLbl="node0" presStyleIdx="0" presStyleCnt="1">
        <dgm:presLayoutVars>
          <dgm:chPref val="3"/>
        </dgm:presLayoutVars>
      </dgm:prSet>
      <dgm:spPr/>
      <dgm:t>
        <a:bodyPr/>
        <a:lstStyle/>
        <a:p>
          <a:endParaRPr lang="en-US"/>
        </a:p>
      </dgm:t>
    </dgm:pt>
    <dgm:pt modelId="{182F3C0B-A012-4D13-AFF7-184AF28D0FFA}" type="pres">
      <dgm:prSet presAssocID="{9E98839A-B4CE-440B-B378-0C46EB2C62FE}" presName="rootConnector1" presStyleLbl="node1" presStyleIdx="0" presStyleCnt="0"/>
      <dgm:spPr/>
      <dgm:t>
        <a:bodyPr/>
        <a:lstStyle/>
        <a:p>
          <a:endParaRPr lang="en-US"/>
        </a:p>
      </dgm:t>
    </dgm:pt>
    <dgm:pt modelId="{D5E57FA9-A564-451A-BDFC-2C407FF771EA}" type="pres">
      <dgm:prSet presAssocID="{9E98839A-B4CE-440B-B378-0C46EB2C62FE}" presName="hierChild2" presStyleCnt="0"/>
      <dgm:spPr/>
    </dgm:pt>
    <dgm:pt modelId="{BD50004D-281E-4555-AB93-9479ED7CDB1A}" type="pres">
      <dgm:prSet presAssocID="{98C4995D-F532-4024-9330-8AE9724C53AB}" presName="Name37" presStyleLbl="parChTrans1D2" presStyleIdx="0" presStyleCnt="2"/>
      <dgm:spPr/>
      <dgm:t>
        <a:bodyPr/>
        <a:lstStyle/>
        <a:p>
          <a:endParaRPr lang="en-US"/>
        </a:p>
      </dgm:t>
    </dgm:pt>
    <dgm:pt modelId="{FB6ED8E3-39DD-4459-96AC-45093743E210}" type="pres">
      <dgm:prSet presAssocID="{0AC31973-16D8-4BCE-96BE-DE9A85670970}" presName="hierRoot2" presStyleCnt="0">
        <dgm:presLayoutVars>
          <dgm:hierBranch val="init"/>
        </dgm:presLayoutVars>
      </dgm:prSet>
      <dgm:spPr/>
    </dgm:pt>
    <dgm:pt modelId="{99374E40-48FF-469A-9E68-5E81F06D48AD}" type="pres">
      <dgm:prSet presAssocID="{0AC31973-16D8-4BCE-96BE-DE9A85670970}" presName="rootComposite" presStyleCnt="0"/>
      <dgm:spPr/>
    </dgm:pt>
    <dgm:pt modelId="{35F354C0-5446-4DD7-A760-B825FC524829}" type="pres">
      <dgm:prSet presAssocID="{0AC31973-16D8-4BCE-96BE-DE9A85670970}" presName="rootText" presStyleLbl="node2" presStyleIdx="0" presStyleCnt="2">
        <dgm:presLayoutVars>
          <dgm:chPref val="3"/>
        </dgm:presLayoutVars>
      </dgm:prSet>
      <dgm:spPr/>
      <dgm:t>
        <a:bodyPr/>
        <a:lstStyle/>
        <a:p>
          <a:endParaRPr lang="en-US"/>
        </a:p>
      </dgm:t>
    </dgm:pt>
    <dgm:pt modelId="{D8989DD5-60FF-401A-9793-37C8794A0017}" type="pres">
      <dgm:prSet presAssocID="{0AC31973-16D8-4BCE-96BE-DE9A85670970}" presName="rootConnector" presStyleLbl="node2" presStyleIdx="0" presStyleCnt="2"/>
      <dgm:spPr/>
      <dgm:t>
        <a:bodyPr/>
        <a:lstStyle/>
        <a:p>
          <a:endParaRPr lang="en-US"/>
        </a:p>
      </dgm:t>
    </dgm:pt>
    <dgm:pt modelId="{4BD3FF96-CF1A-495D-85A2-876D6CE722E7}" type="pres">
      <dgm:prSet presAssocID="{0AC31973-16D8-4BCE-96BE-DE9A85670970}" presName="hierChild4" presStyleCnt="0"/>
      <dgm:spPr/>
    </dgm:pt>
    <dgm:pt modelId="{8F2902ED-78DE-404F-B3AC-26CB7246FCA6}" type="pres">
      <dgm:prSet presAssocID="{CECF7346-E2F3-43CA-8A7B-DAE4F2D46EAF}" presName="Name37" presStyleLbl="parChTrans1D3" presStyleIdx="0" presStyleCnt="4"/>
      <dgm:spPr/>
      <dgm:t>
        <a:bodyPr/>
        <a:lstStyle/>
        <a:p>
          <a:endParaRPr lang="en-US"/>
        </a:p>
      </dgm:t>
    </dgm:pt>
    <dgm:pt modelId="{ED41A9BD-389C-42F3-B07F-80F0AF2B25B7}" type="pres">
      <dgm:prSet presAssocID="{DA8A4FFF-1508-4ADC-B35D-C55B25E079CF}" presName="hierRoot2" presStyleCnt="0">
        <dgm:presLayoutVars>
          <dgm:hierBranch val="init"/>
        </dgm:presLayoutVars>
      </dgm:prSet>
      <dgm:spPr/>
    </dgm:pt>
    <dgm:pt modelId="{92890F59-9834-4509-940E-2C11C10B4EF2}" type="pres">
      <dgm:prSet presAssocID="{DA8A4FFF-1508-4ADC-B35D-C55B25E079CF}" presName="rootComposite" presStyleCnt="0"/>
      <dgm:spPr/>
    </dgm:pt>
    <dgm:pt modelId="{6C6F750B-1474-499C-B586-D333DB552BFB}" type="pres">
      <dgm:prSet presAssocID="{DA8A4FFF-1508-4ADC-B35D-C55B25E079CF}" presName="rootText" presStyleLbl="node3" presStyleIdx="0" presStyleCnt="4">
        <dgm:presLayoutVars>
          <dgm:chPref val="3"/>
        </dgm:presLayoutVars>
      </dgm:prSet>
      <dgm:spPr/>
      <dgm:t>
        <a:bodyPr/>
        <a:lstStyle/>
        <a:p>
          <a:endParaRPr lang="en-US"/>
        </a:p>
      </dgm:t>
    </dgm:pt>
    <dgm:pt modelId="{F825763A-9A54-4CF4-A5CF-CE85C7E702DA}" type="pres">
      <dgm:prSet presAssocID="{DA8A4FFF-1508-4ADC-B35D-C55B25E079CF}" presName="rootConnector" presStyleLbl="node3" presStyleIdx="0" presStyleCnt="4"/>
      <dgm:spPr/>
      <dgm:t>
        <a:bodyPr/>
        <a:lstStyle/>
        <a:p>
          <a:endParaRPr lang="en-US"/>
        </a:p>
      </dgm:t>
    </dgm:pt>
    <dgm:pt modelId="{9271A986-5258-4F3C-A13F-BD29631B69FF}" type="pres">
      <dgm:prSet presAssocID="{DA8A4FFF-1508-4ADC-B35D-C55B25E079CF}" presName="hierChild4" presStyleCnt="0"/>
      <dgm:spPr/>
    </dgm:pt>
    <dgm:pt modelId="{53AF7214-6ECA-49BA-B765-EC6F2D915C58}" type="pres">
      <dgm:prSet presAssocID="{9F553EE0-C60A-458C-A598-41795E0AC91E}" presName="Name37" presStyleLbl="parChTrans1D4" presStyleIdx="0" presStyleCnt="32"/>
      <dgm:spPr/>
      <dgm:t>
        <a:bodyPr/>
        <a:lstStyle/>
        <a:p>
          <a:endParaRPr lang="en-US"/>
        </a:p>
      </dgm:t>
    </dgm:pt>
    <dgm:pt modelId="{81F008E6-C50C-40CB-A6B9-215DE8FB4C24}" type="pres">
      <dgm:prSet presAssocID="{F309C3E1-9B2B-4777-83F0-A0AAABB5E5DF}" presName="hierRoot2" presStyleCnt="0">
        <dgm:presLayoutVars>
          <dgm:hierBranch val="init"/>
        </dgm:presLayoutVars>
      </dgm:prSet>
      <dgm:spPr/>
    </dgm:pt>
    <dgm:pt modelId="{EF51AB8E-FF90-4975-AB6E-0B8968A5D97C}" type="pres">
      <dgm:prSet presAssocID="{F309C3E1-9B2B-4777-83F0-A0AAABB5E5DF}" presName="rootComposite" presStyleCnt="0"/>
      <dgm:spPr/>
    </dgm:pt>
    <dgm:pt modelId="{2CF3CBE4-8B43-47B0-9D1F-78C5EDCC60F1}" type="pres">
      <dgm:prSet presAssocID="{F309C3E1-9B2B-4777-83F0-A0AAABB5E5DF}" presName="rootText" presStyleLbl="node4" presStyleIdx="0" presStyleCnt="32">
        <dgm:presLayoutVars>
          <dgm:chPref val="3"/>
        </dgm:presLayoutVars>
      </dgm:prSet>
      <dgm:spPr/>
      <dgm:t>
        <a:bodyPr/>
        <a:lstStyle/>
        <a:p>
          <a:endParaRPr lang="en-US"/>
        </a:p>
      </dgm:t>
    </dgm:pt>
    <dgm:pt modelId="{FD1060C7-E80C-4C28-8CC8-F07E42F8D2A3}" type="pres">
      <dgm:prSet presAssocID="{F309C3E1-9B2B-4777-83F0-A0AAABB5E5DF}" presName="rootConnector" presStyleLbl="node4" presStyleIdx="0" presStyleCnt="32"/>
      <dgm:spPr/>
      <dgm:t>
        <a:bodyPr/>
        <a:lstStyle/>
        <a:p>
          <a:endParaRPr lang="en-US"/>
        </a:p>
      </dgm:t>
    </dgm:pt>
    <dgm:pt modelId="{7EAA2432-7560-46B6-87AF-8F7E66C53F62}" type="pres">
      <dgm:prSet presAssocID="{F309C3E1-9B2B-4777-83F0-A0AAABB5E5DF}" presName="hierChild4" presStyleCnt="0"/>
      <dgm:spPr/>
    </dgm:pt>
    <dgm:pt modelId="{D93C4DEE-F80D-4DB5-BE45-7F6F314EE000}" type="pres">
      <dgm:prSet presAssocID="{547BFA3E-F099-4075-A1BB-524B423BB06F}" presName="Name37" presStyleLbl="parChTrans1D4" presStyleIdx="1" presStyleCnt="32"/>
      <dgm:spPr/>
      <dgm:t>
        <a:bodyPr/>
        <a:lstStyle/>
        <a:p>
          <a:endParaRPr lang="en-US"/>
        </a:p>
      </dgm:t>
    </dgm:pt>
    <dgm:pt modelId="{0F4E65D3-A4A0-46B1-9948-C173B0914EAE}" type="pres">
      <dgm:prSet presAssocID="{329E2867-F973-4AFB-A9E8-351056ED4C62}" presName="hierRoot2" presStyleCnt="0">
        <dgm:presLayoutVars>
          <dgm:hierBranch val="init"/>
        </dgm:presLayoutVars>
      </dgm:prSet>
      <dgm:spPr/>
    </dgm:pt>
    <dgm:pt modelId="{A0D872C1-C055-47FA-BE9B-85261F4733BF}" type="pres">
      <dgm:prSet presAssocID="{329E2867-F973-4AFB-A9E8-351056ED4C62}" presName="rootComposite" presStyleCnt="0"/>
      <dgm:spPr/>
    </dgm:pt>
    <dgm:pt modelId="{B1AE5F97-2F24-4001-9EA2-9CC7C08DED59}" type="pres">
      <dgm:prSet presAssocID="{329E2867-F973-4AFB-A9E8-351056ED4C62}" presName="rootText" presStyleLbl="node4" presStyleIdx="1" presStyleCnt="32">
        <dgm:presLayoutVars>
          <dgm:chPref val="3"/>
        </dgm:presLayoutVars>
      </dgm:prSet>
      <dgm:spPr/>
      <dgm:t>
        <a:bodyPr/>
        <a:lstStyle/>
        <a:p>
          <a:endParaRPr lang="en-US"/>
        </a:p>
      </dgm:t>
    </dgm:pt>
    <dgm:pt modelId="{35CD00B5-A93E-4C46-8309-F845633D74E9}" type="pres">
      <dgm:prSet presAssocID="{329E2867-F973-4AFB-A9E8-351056ED4C62}" presName="rootConnector" presStyleLbl="node4" presStyleIdx="1" presStyleCnt="32"/>
      <dgm:spPr/>
      <dgm:t>
        <a:bodyPr/>
        <a:lstStyle/>
        <a:p>
          <a:endParaRPr lang="en-US"/>
        </a:p>
      </dgm:t>
    </dgm:pt>
    <dgm:pt modelId="{C844CC0E-6F4D-428D-AACC-363556918837}" type="pres">
      <dgm:prSet presAssocID="{329E2867-F973-4AFB-A9E8-351056ED4C62}" presName="hierChild4" presStyleCnt="0"/>
      <dgm:spPr/>
    </dgm:pt>
    <dgm:pt modelId="{5FDABF8A-586C-427A-9E16-13BB8D3E187D}" type="pres">
      <dgm:prSet presAssocID="{329E2867-F973-4AFB-A9E8-351056ED4C62}" presName="hierChild5" presStyleCnt="0"/>
      <dgm:spPr/>
    </dgm:pt>
    <dgm:pt modelId="{9FD7400D-62EE-4D02-A176-87A9379F85DE}" type="pres">
      <dgm:prSet presAssocID="{FC98B6FE-021E-42E1-9BDE-BCA622EF950C}" presName="Name37" presStyleLbl="parChTrans1D4" presStyleIdx="2" presStyleCnt="32"/>
      <dgm:spPr/>
      <dgm:t>
        <a:bodyPr/>
        <a:lstStyle/>
        <a:p>
          <a:endParaRPr lang="en-US"/>
        </a:p>
      </dgm:t>
    </dgm:pt>
    <dgm:pt modelId="{0B4BC3E8-61C9-4E62-BC2D-2CA755C885B4}" type="pres">
      <dgm:prSet presAssocID="{10279FEB-D628-4669-8F74-AC69B3B2142F}" presName="hierRoot2" presStyleCnt="0">
        <dgm:presLayoutVars>
          <dgm:hierBranch val="init"/>
        </dgm:presLayoutVars>
      </dgm:prSet>
      <dgm:spPr/>
    </dgm:pt>
    <dgm:pt modelId="{AD983D4A-AEC2-4DD5-A544-B989B89B82C5}" type="pres">
      <dgm:prSet presAssocID="{10279FEB-D628-4669-8F74-AC69B3B2142F}" presName="rootComposite" presStyleCnt="0"/>
      <dgm:spPr/>
    </dgm:pt>
    <dgm:pt modelId="{A93EE50E-B7A7-4BD6-B8FD-EA4A8D82C28C}" type="pres">
      <dgm:prSet presAssocID="{10279FEB-D628-4669-8F74-AC69B3B2142F}" presName="rootText" presStyleLbl="node4" presStyleIdx="2" presStyleCnt="32">
        <dgm:presLayoutVars>
          <dgm:chPref val="3"/>
        </dgm:presLayoutVars>
      </dgm:prSet>
      <dgm:spPr/>
      <dgm:t>
        <a:bodyPr/>
        <a:lstStyle/>
        <a:p>
          <a:endParaRPr lang="en-US"/>
        </a:p>
      </dgm:t>
    </dgm:pt>
    <dgm:pt modelId="{31FB6117-41F5-4514-9CE6-47BF77083AE0}" type="pres">
      <dgm:prSet presAssocID="{10279FEB-D628-4669-8F74-AC69B3B2142F}" presName="rootConnector" presStyleLbl="node4" presStyleIdx="2" presStyleCnt="32"/>
      <dgm:spPr/>
      <dgm:t>
        <a:bodyPr/>
        <a:lstStyle/>
        <a:p>
          <a:endParaRPr lang="en-US"/>
        </a:p>
      </dgm:t>
    </dgm:pt>
    <dgm:pt modelId="{C666528D-5ED1-4C30-987B-83719131A357}" type="pres">
      <dgm:prSet presAssocID="{10279FEB-D628-4669-8F74-AC69B3B2142F}" presName="hierChild4" presStyleCnt="0"/>
      <dgm:spPr/>
    </dgm:pt>
    <dgm:pt modelId="{06698939-10B5-4AA7-94F3-9823055C000D}" type="pres">
      <dgm:prSet presAssocID="{10279FEB-D628-4669-8F74-AC69B3B2142F}" presName="hierChild5" presStyleCnt="0"/>
      <dgm:spPr/>
    </dgm:pt>
    <dgm:pt modelId="{50A05628-992E-4D93-9C2B-062742CC8E91}" type="pres">
      <dgm:prSet presAssocID="{F30AA456-533B-4AED-A158-5A22EB0F7A8E}" presName="Name37" presStyleLbl="parChTrans1D4" presStyleIdx="3" presStyleCnt="32"/>
      <dgm:spPr/>
      <dgm:t>
        <a:bodyPr/>
        <a:lstStyle/>
        <a:p>
          <a:endParaRPr lang="en-US"/>
        </a:p>
      </dgm:t>
    </dgm:pt>
    <dgm:pt modelId="{1A7A3D88-5037-42CA-B75C-B57507173C30}" type="pres">
      <dgm:prSet presAssocID="{A6707684-53A8-4306-B59F-1CF87925194C}" presName="hierRoot2" presStyleCnt="0">
        <dgm:presLayoutVars>
          <dgm:hierBranch val="init"/>
        </dgm:presLayoutVars>
      </dgm:prSet>
      <dgm:spPr/>
    </dgm:pt>
    <dgm:pt modelId="{EDDB78AF-2BC7-4115-8FAE-D3407F94ED00}" type="pres">
      <dgm:prSet presAssocID="{A6707684-53A8-4306-B59F-1CF87925194C}" presName="rootComposite" presStyleCnt="0"/>
      <dgm:spPr/>
    </dgm:pt>
    <dgm:pt modelId="{B87B4577-C682-4AA2-A0E3-CE2B935FEC73}" type="pres">
      <dgm:prSet presAssocID="{A6707684-53A8-4306-B59F-1CF87925194C}" presName="rootText" presStyleLbl="node4" presStyleIdx="3" presStyleCnt="32">
        <dgm:presLayoutVars>
          <dgm:chPref val="3"/>
        </dgm:presLayoutVars>
      </dgm:prSet>
      <dgm:spPr/>
      <dgm:t>
        <a:bodyPr/>
        <a:lstStyle/>
        <a:p>
          <a:endParaRPr lang="en-US"/>
        </a:p>
      </dgm:t>
    </dgm:pt>
    <dgm:pt modelId="{BA5049E6-4B70-46FD-A33E-2B0141533E26}" type="pres">
      <dgm:prSet presAssocID="{A6707684-53A8-4306-B59F-1CF87925194C}" presName="rootConnector" presStyleLbl="node4" presStyleIdx="3" presStyleCnt="32"/>
      <dgm:spPr/>
      <dgm:t>
        <a:bodyPr/>
        <a:lstStyle/>
        <a:p>
          <a:endParaRPr lang="en-US"/>
        </a:p>
      </dgm:t>
    </dgm:pt>
    <dgm:pt modelId="{F26DFFAA-4C84-4180-82E6-049047D28A98}" type="pres">
      <dgm:prSet presAssocID="{A6707684-53A8-4306-B59F-1CF87925194C}" presName="hierChild4" presStyleCnt="0"/>
      <dgm:spPr/>
    </dgm:pt>
    <dgm:pt modelId="{FC351C36-9B57-420C-A56B-83066C656A46}" type="pres">
      <dgm:prSet presAssocID="{A6707684-53A8-4306-B59F-1CF87925194C}" presName="hierChild5" presStyleCnt="0"/>
      <dgm:spPr/>
    </dgm:pt>
    <dgm:pt modelId="{B34B5A5E-5100-405E-B833-2E8A92AA27A2}" type="pres">
      <dgm:prSet presAssocID="{F309C3E1-9B2B-4777-83F0-A0AAABB5E5DF}" presName="hierChild5" presStyleCnt="0"/>
      <dgm:spPr/>
    </dgm:pt>
    <dgm:pt modelId="{13A32715-BDC4-410C-B808-6A3987C5BE17}" type="pres">
      <dgm:prSet presAssocID="{536333E9-D5FD-4FC9-9E8C-8B84C784B889}" presName="Name37" presStyleLbl="parChTrans1D4" presStyleIdx="4" presStyleCnt="32"/>
      <dgm:spPr/>
      <dgm:t>
        <a:bodyPr/>
        <a:lstStyle/>
        <a:p>
          <a:endParaRPr lang="en-US"/>
        </a:p>
      </dgm:t>
    </dgm:pt>
    <dgm:pt modelId="{64C10226-4778-40D1-89FE-FC949F6D4017}" type="pres">
      <dgm:prSet presAssocID="{76BACCD4-312D-48D4-87C1-897E6DC90E0D}" presName="hierRoot2" presStyleCnt="0">
        <dgm:presLayoutVars>
          <dgm:hierBranch val="init"/>
        </dgm:presLayoutVars>
      </dgm:prSet>
      <dgm:spPr/>
    </dgm:pt>
    <dgm:pt modelId="{00E1F29F-076D-4F4E-8DC6-8522D7785B26}" type="pres">
      <dgm:prSet presAssocID="{76BACCD4-312D-48D4-87C1-897E6DC90E0D}" presName="rootComposite" presStyleCnt="0"/>
      <dgm:spPr/>
    </dgm:pt>
    <dgm:pt modelId="{172A4AFA-FE52-4D2A-8DD3-9373FEE78E2E}" type="pres">
      <dgm:prSet presAssocID="{76BACCD4-312D-48D4-87C1-897E6DC90E0D}" presName="rootText" presStyleLbl="node4" presStyleIdx="4" presStyleCnt="32">
        <dgm:presLayoutVars>
          <dgm:chPref val="3"/>
        </dgm:presLayoutVars>
      </dgm:prSet>
      <dgm:spPr/>
      <dgm:t>
        <a:bodyPr/>
        <a:lstStyle/>
        <a:p>
          <a:endParaRPr lang="en-US"/>
        </a:p>
      </dgm:t>
    </dgm:pt>
    <dgm:pt modelId="{8440A5C8-AA2D-425A-ADFC-4053C56CB555}" type="pres">
      <dgm:prSet presAssocID="{76BACCD4-312D-48D4-87C1-897E6DC90E0D}" presName="rootConnector" presStyleLbl="node4" presStyleIdx="4" presStyleCnt="32"/>
      <dgm:spPr/>
      <dgm:t>
        <a:bodyPr/>
        <a:lstStyle/>
        <a:p>
          <a:endParaRPr lang="en-US"/>
        </a:p>
      </dgm:t>
    </dgm:pt>
    <dgm:pt modelId="{9F4A915A-BDE6-4344-BDD7-79F86802494C}" type="pres">
      <dgm:prSet presAssocID="{76BACCD4-312D-48D4-87C1-897E6DC90E0D}" presName="hierChild4" presStyleCnt="0"/>
      <dgm:spPr/>
    </dgm:pt>
    <dgm:pt modelId="{01FBD03A-5D12-4B52-96AE-989FA6BDC6D1}" type="pres">
      <dgm:prSet presAssocID="{6EA55AA2-EBEF-445C-B2D3-FE67C83C975C}" presName="Name37" presStyleLbl="parChTrans1D4" presStyleIdx="5" presStyleCnt="32"/>
      <dgm:spPr/>
      <dgm:t>
        <a:bodyPr/>
        <a:lstStyle/>
        <a:p>
          <a:endParaRPr lang="en-US"/>
        </a:p>
      </dgm:t>
    </dgm:pt>
    <dgm:pt modelId="{529BD3AC-CD0F-4220-836D-17449C84E967}" type="pres">
      <dgm:prSet presAssocID="{DEEB0A44-7A55-483E-BCFE-017847C496A3}" presName="hierRoot2" presStyleCnt="0">
        <dgm:presLayoutVars>
          <dgm:hierBranch val="init"/>
        </dgm:presLayoutVars>
      </dgm:prSet>
      <dgm:spPr/>
    </dgm:pt>
    <dgm:pt modelId="{F0E6FA0C-45AB-4C33-8D05-086623ED914C}" type="pres">
      <dgm:prSet presAssocID="{DEEB0A44-7A55-483E-BCFE-017847C496A3}" presName="rootComposite" presStyleCnt="0"/>
      <dgm:spPr/>
    </dgm:pt>
    <dgm:pt modelId="{59A604F3-AF4A-49BC-988E-0A23E21F1DFE}" type="pres">
      <dgm:prSet presAssocID="{DEEB0A44-7A55-483E-BCFE-017847C496A3}" presName="rootText" presStyleLbl="node4" presStyleIdx="5" presStyleCnt="32">
        <dgm:presLayoutVars>
          <dgm:chPref val="3"/>
        </dgm:presLayoutVars>
      </dgm:prSet>
      <dgm:spPr/>
      <dgm:t>
        <a:bodyPr/>
        <a:lstStyle/>
        <a:p>
          <a:endParaRPr lang="en-US"/>
        </a:p>
      </dgm:t>
    </dgm:pt>
    <dgm:pt modelId="{C66DAA01-C34D-4F38-AE47-5A1FBDC7C9C5}" type="pres">
      <dgm:prSet presAssocID="{DEEB0A44-7A55-483E-BCFE-017847C496A3}" presName="rootConnector" presStyleLbl="node4" presStyleIdx="5" presStyleCnt="32"/>
      <dgm:spPr/>
      <dgm:t>
        <a:bodyPr/>
        <a:lstStyle/>
        <a:p>
          <a:endParaRPr lang="en-US"/>
        </a:p>
      </dgm:t>
    </dgm:pt>
    <dgm:pt modelId="{767EDF55-C3AE-4580-A44D-B9FCAF4F5B8E}" type="pres">
      <dgm:prSet presAssocID="{DEEB0A44-7A55-483E-BCFE-017847C496A3}" presName="hierChild4" presStyleCnt="0"/>
      <dgm:spPr/>
    </dgm:pt>
    <dgm:pt modelId="{CBCA2F10-F780-437B-828E-E918A8972A6E}" type="pres">
      <dgm:prSet presAssocID="{DEEB0A44-7A55-483E-BCFE-017847C496A3}" presName="hierChild5" presStyleCnt="0"/>
      <dgm:spPr/>
    </dgm:pt>
    <dgm:pt modelId="{611CB5C5-1BDA-46B6-A882-F2A294A136C2}" type="pres">
      <dgm:prSet presAssocID="{AB048EF3-8878-4375-83A5-5692486DDF24}" presName="Name37" presStyleLbl="parChTrans1D4" presStyleIdx="6" presStyleCnt="32"/>
      <dgm:spPr/>
      <dgm:t>
        <a:bodyPr/>
        <a:lstStyle/>
        <a:p>
          <a:endParaRPr lang="en-US"/>
        </a:p>
      </dgm:t>
    </dgm:pt>
    <dgm:pt modelId="{CACD98E9-2A46-49D2-A06F-6D81C9202DF6}" type="pres">
      <dgm:prSet presAssocID="{87416E00-E72A-44D9-B44F-4B6FC632E677}" presName="hierRoot2" presStyleCnt="0">
        <dgm:presLayoutVars>
          <dgm:hierBranch val="init"/>
        </dgm:presLayoutVars>
      </dgm:prSet>
      <dgm:spPr/>
    </dgm:pt>
    <dgm:pt modelId="{854EE27B-93A5-4F30-9280-815886993AA7}" type="pres">
      <dgm:prSet presAssocID="{87416E00-E72A-44D9-B44F-4B6FC632E677}" presName="rootComposite" presStyleCnt="0"/>
      <dgm:spPr/>
    </dgm:pt>
    <dgm:pt modelId="{40092A04-8FC5-4EDD-BEFE-B177763DD68E}" type="pres">
      <dgm:prSet presAssocID="{87416E00-E72A-44D9-B44F-4B6FC632E677}" presName="rootText" presStyleLbl="node4" presStyleIdx="6" presStyleCnt="32">
        <dgm:presLayoutVars>
          <dgm:chPref val="3"/>
        </dgm:presLayoutVars>
      </dgm:prSet>
      <dgm:spPr/>
      <dgm:t>
        <a:bodyPr/>
        <a:lstStyle/>
        <a:p>
          <a:endParaRPr lang="en-US"/>
        </a:p>
      </dgm:t>
    </dgm:pt>
    <dgm:pt modelId="{3CD995CB-5E0B-421A-8B49-08CC63BC1EA0}" type="pres">
      <dgm:prSet presAssocID="{87416E00-E72A-44D9-B44F-4B6FC632E677}" presName="rootConnector" presStyleLbl="node4" presStyleIdx="6" presStyleCnt="32"/>
      <dgm:spPr/>
      <dgm:t>
        <a:bodyPr/>
        <a:lstStyle/>
        <a:p>
          <a:endParaRPr lang="en-US"/>
        </a:p>
      </dgm:t>
    </dgm:pt>
    <dgm:pt modelId="{7FA968CB-C2FC-48EC-885D-1DD175434DE2}" type="pres">
      <dgm:prSet presAssocID="{87416E00-E72A-44D9-B44F-4B6FC632E677}" presName="hierChild4" presStyleCnt="0"/>
      <dgm:spPr/>
    </dgm:pt>
    <dgm:pt modelId="{C6EF2EDD-67FD-4AF2-9F87-287FFD2019F5}" type="pres">
      <dgm:prSet presAssocID="{87416E00-E72A-44D9-B44F-4B6FC632E677}" presName="hierChild5" presStyleCnt="0"/>
      <dgm:spPr/>
    </dgm:pt>
    <dgm:pt modelId="{3445BEFB-63D9-4FEF-97C9-1BBE5D7E722B}" type="pres">
      <dgm:prSet presAssocID="{5EA0F968-7293-4A65-AC46-9831A44D9D92}" presName="Name37" presStyleLbl="parChTrans1D4" presStyleIdx="7" presStyleCnt="32"/>
      <dgm:spPr/>
      <dgm:t>
        <a:bodyPr/>
        <a:lstStyle/>
        <a:p>
          <a:endParaRPr lang="en-US"/>
        </a:p>
      </dgm:t>
    </dgm:pt>
    <dgm:pt modelId="{DCF93354-9C55-4224-BDB7-6082A76F0C56}" type="pres">
      <dgm:prSet presAssocID="{680FE837-52BE-411C-9B7C-73B4DEC5E77C}" presName="hierRoot2" presStyleCnt="0">
        <dgm:presLayoutVars>
          <dgm:hierBranch val="init"/>
        </dgm:presLayoutVars>
      </dgm:prSet>
      <dgm:spPr/>
    </dgm:pt>
    <dgm:pt modelId="{68272126-B39E-4A84-9D72-FB5F0609C03E}" type="pres">
      <dgm:prSet presAssocID="{680FE837-52BE-411C-9B7C-73B4DEC5E77C}" presName="rootComposite" presStyleCnt="0"/>
      <dgm:spPr/>
    </dgm:pt>
    <dgm:pt modelId="{0F2BE959-A240-413B-83AE-5F8631589808}" type="pres">
      <dgm:prSet presAssocID="{680FE837-52BE-411C-9B7C-73B4DEC5E77C}" presName="rootText" presStyleLbl="node4" presStyleIdx="7" presStyleCnt="32">
        <dgm:presLayoutVars>
          <dgm:chPref val="3"/>
        </dgm:presLayoutVars>
      </dgm:prSet>
      <dgm:spPr/>
      <dgm:t>
        <a:bodyPr/>
        <a:lstStyle/>
        <a:p>
          <a:endParaRPr lang="en-US"/>
        </a:p>
      </dgm:t>
    </dgm:pt>
    <dgm:pt modelId="{198746F0-39D3-425A-BCB1-1C8B914AA786}" type="pres">
      <dgm:prSet presAssocID="{680FE837-52BE-411C-9B7C-73B4DEC5E77C}" presName="rootConnector" presStyleLbl="node4" presStyleIdx="7" presStyleCnt="32"/>
      <dgm:spPr/>
      <dgm:t>
        <a:bodyPr/>
        <a:lstStyle/>
        <a:p>
          <a:endParaRPr lang="en-US"/>
        </a:p>
      </dgm:t>
    </dgm:pt>
    <dgm:pt modelId="{6AF5FCF8-7411-40DF-A8DA-A9BD980983F4}" type="pres">
      <dgm:prSet presAssocID="{680FE837-52BE-411C-9B7C-73B4DEC5E77C}" presName="hierChild4" presStyleCnt="0"/>
      <dgm:spPr/>
    </dgm:pt>
    <dgm:pt modelId="{68DE4582-1911-43E4-9025-378A77AF7679}" type="pres">
      <dgm:prSet presAssocID="{680FE837-52BE-411C-9B7C-73B4DEC5E77C}" presName="hierChild5" presStyleCnt="0"/>
      <dgm:spPr/>
    </dgm:pt>
    <dgm:pt modelId="{DEB3B673-5A9F-45E1-81BF-E1B52A114475}" type="pres">
      <dgm:prSet presAssocID="{76BACCD4-312D-48D4-87C1-897E6DC90E0D}" presName="hierChild5" presStyleCnt="0"/>
      <dgm:spPr/>
    </dgm:pt>
    <dgm:pt modelId="{83DBD0DB-4D3D-4269-BE12-7002CD5BE4F6}" type="pres">
      <dgm:prSet presAssocID="{DA8A4FFF-1508-4ADC-B35D-C55B25E079CF}" presName="hierChild5" presStyleCnt="0"/>
      <dgm:spPr/>
    </dgm:pt>
    <dgm:pt modelId="{99E329F6-6F05-4E08-BA46-68A3EEAB7EED}" type="pres">
      <dgm:prSet presAssocID="{7EDF5805-DEDE-4974-8AD2-B7DC439E0396}" presName="Name37" presStyleLbl="parChTrans1D3" presStyleIdx="1" presStyleCnt="4"/>
      <dgm:spPr/>
      <dgm:t>
        <a:bodyPr/>
        <a:lstStyle/>
        <a:p>
          <a:endParaRPr lang="en-US"/>
        </a:p>
      </dgm:t>
    </dgm:pt>
    <dgm:pt modelId="{AA73D61F-298F-437B-BE67-9DAFD9A60874}" type="pres">
      <dgm:prSet presAssocID="{E6DB10CF-C036-4FDB-8641-2AA89F063406}" presName="hierRoot2" presStyleCnt="0">
        <dgm:presLayoutVars>
          <dgm:hierBranch val="init"/>
        </dgm:presLayoutVars>
      </dgm:prSet>
      <dgm:spPr/>
    </dgm:pt>
    <dgm:pt modelId="{1D09EA18-C559-48DD-A0D4-052673127FAD}" type="pres">
      <dgm:prSet presAssocID="{E6DB10CF-C036-4FDB-8641-2AA89F063406}" presName="rootComposite" presStyleCnt="0"/>
      <dgm:spPr/>
    </dgm:pt>
    <dgm:pt modelId="{E4576343-472A-4464-A333-E194D3FBE6E7}" type="pres">
      <dgm:prSet presAssocID="{E6DB10CF-C036-4FDB-8641-2AA89F063406}" presName="rootText" presStyleLbl="node3" presStyleIdx="1" presStyleCnt="4">
        <dgm:presLayoutVars>
          <dgm:chPref val="3"/>
        </dgm:presLayoutVars>
      </dgm:prSet>
      <dgm:spPr/>
      <dgm:t>
        <a:bodyPr/>
        <a:lstStyle/>
        <a:p>
          <a:endParaRPr lang="en-US"/>
        </a:p>
      </dgm:t>
    </dgm:pt>
    <dgm:pt modelId="{FAD37563-373F-48AC-861C-C3418543B1C9}" type="pres">
      <dgm:prSet presAssocID="{E6DB10CF-C036-4FDB-8641-2AA89F063406}" presName="rootConnector" presStyleLbl="node3" presStyleIdx="1" presStyleCnt="4"/>
      <dgm:spPr/>
      <dgm:t>
        <a:bodyPr/>
        <a:lstStyle/>
        <a:p>
          <a:endParaRPr lang="en-US"/>
        </a:p>
      </dgm:t>
    </dgm:pt>
    <dgm:pt modelId="{B8D94E65-D2FA-47EB-95A8-465DE58F321A}" type="pres">
      <dgm:prSet presAssocID="{E6DB10CF-C036-4FDB-8641-2AA89F063406}" presName="hierChild4" presStyleCnt="0"/>
      <dgm:spPr/>
    </dgm:pt>
    <dgm:pt modelId="{193D3E53-6343-4C7B-8C07-3718048C78C8}" type="pres">
      <dgm:prSet presAssocID="{1F933EAC-63E6-4079-B314-6854637A7AC8}" presName="Name37" presStyleLbl="parChTrans1D4" presStyleIdx="8" presStyleCnt="32"/>
      <dgm:spPr/>
      <dgm:t>
        <a:bodyPr/>
        <a:lstStyle/>
        <a:p>
          <a:endParaRPr lang="en-US"/>
        </a:p>
      </dgm:t>
    </dgm:pt>
    <dgm:pt modelId="{8EEBA8CD-54B3-4549-8D5E-24E8037E2E05}" type="pres">
      <dgm:prSet presAssocID="{596C6767-3A42-4F4F-83AF-D2B34627536B}" presName="hierRoot2" presStyleCnt="0">
        <dgm:presLayoutVars>
          <dgm:hierBranch val="init"/>
        </dgm:presLayoutVars>
      </dgm:prSet>
      <dgm:spPr/>
    </dgm:pt>
    <dgm:pt modelId="{1ECE3910-335C-4A67-9FF3-5922621B4C2E}" type="pres">
      <dgm:prSet presAssocID="{596C6767-3A42-4F4F-83AF-D2B34627536B}" presName="rootComposite" presStyleCnt="0"/>
      <dgm:spPr/>
    </dgm:pt>
    <dgm:pt modelId="{C9A49F70-B4C1-46E9-8AC9-BBDF67826D83}" type="pres">
      <dgm:prSet presAssocID="{596C6767-3A42-4F4F-83AF-D2B34627536B}" presName="rootText" presStyleLbl="node4" presStyleIdx="8" presStyleCnt="32">
        <dgm:presLayoutVars>
          <dgm:chPref val="3"/>
        </dgm:presLayoutVars>
      </dgm:prSet>
      <dgm:spPr/>
      <dgm:t>
        <a:bodyPr/>
        <a:lstStyle/>
        <a:p>
          <a:endParaRPr lang="en-US"/>
        </a:p>
      </dgm:t>
    </dgm:pt>
    <dgm:pt modelId="{AD8845ED-9928-4429-ACC6-AD56E7C771C4}" type="pres">
      <dgm:prSet presAssocID="{596C6767-3A42-4F4F-83AF-D2B34627536B}" presName="rootConnector" presStyleLbl="node4" presStyleIdx="8" presStyleCnt="32"/>
      <dgm:spPr/>
      <dgm:t>
        <a:bodyPr/>
        <a:lstStyle/>
        <a:p>
          <a:endParaRPr lang="en-US"/>
        </a:p>
      </dgm:t>
    </dgm:pt>
    <dgm:pt modelId="{902153A6-2362-48A8-B429-ACF79FA8FB11}" type="pres">
      <dgm:prSet presAssocID="{596C6767-3A42-4F4F-83AF-D2B34627536B}" presName="hierChild4" presStyleCnt="0"/>
      <dgm:spPr/>
    </dgm:pt>
    <dgm:pt modelId="{82E00932-EA26-4EFD-9C93-85CDDBDCCDD2}" type="pres">
      <dgm:prSet presAssocID="{75B629B3-E3E5-4148-9BB4-9AC58445154C}" presName="Name37" presStyleLbl="parChTrans1D4" presStyleIdx="9" presStyleCnt="32"/>
      <dgm:spPr/>
      <dgm:t>
        <a:bodyPr/>
        <a:lstStyle/>
        <a:p>
          <a:endParaRPr lang="en-US"/>
        </a:p>
      </dgm:t>
    </dgm:pt>
    <dgm:pt modelId="{9C7228AF-795A-45B1-A335-AB90DDE90DB9}" type="pres">
      <dgm:prSet presAssocID="{62EC2AE6-B8A2-44D8-B532-0639A752A1E2}" presName="hierRoot2" presStyleCnt="0">
        <dgm:presLayoutVars>
          <dgm:hierBranch val="init"/>
        </dgm:presLayoutVars>
      </dgm:prSet>
      <dgm:spPr/>
    </dgm:pt>
    <dgm:pt modelId="{D1A0E20F-B825-43A3-A173-2CD2B03C1163}" type="pres">
      <dgm:prSet presAssocID="{62EC2AE6-B8A2-44D8-B532-0639A752A1E2}" presName="rootComposite" presStyleCnt="0"/>
      <dgm:spPr/>
    </dgm:pt>
    <dgm:pt modelId="{B76E7293-3F67-4B6D-BCED-F0599DCCCB20}" type="pres">
      <dgm:prSet presAssocID="{62EC2AE6-B8A2-44D8-B532-0639A752A1E2}" presName="rootText" presStyleLbl="node4" presStyleIdx="9" presStyleCnt="32">
        <dgm:presLayoutVars>
          <dgm:chPref val="3"/>
        </dgm:presLayoutVars>
      </dgm:prSet>
      <dgm:spPr/>
      <dgm:t>
        <a:bodyPr/>
        <a:lstStyle/>
        <a:p>
          <a:endParaRPr lang="en-US"/>
        </a:p>
      </dgm:t>
    </dgm:pt>
    <dgm:pt modelId="{9480024B-42BC-4EFD-BB51-E846B0DCDB98}" type="pres">
      <dgm:prSet presAssocID="{62EC2AE6-B8A2-44D8-B532-0639A752A1E2}" presName="rootConnector" presStyleLbl="node4" presStyleIdx="9" presStyleCnt="32"/>
      <dgm:spPr/>
      <dgm:t>
        <a:bodyPr/>
        <a:lstStyle/>
        <a:p>
          <a:endParaRPr lang="en-US"/>
        </a:p>
      </dgm:t>
    </dgm:pt>
    <dgm:pt modelId="{BC12332B-B275-47E5-B240-5BA08A871757}" type="pres">
      <dgm:prSet presAssocID="{62EC2AE6-B8A2-44D8-B532-0639A752A1E2}" presName="hierChild4" presStyleCnt="0"/>
      <dgm:spPr/>
    </dgm:pt>
    <dgm:pt modelId="{E8FD5A60-E6A8-46CF-A770-1BB96B316BC2}" type="pres">
      <dgm:prSet presAssocID="{62EC2AE6-B8A2-44D8-B532-0639A752A1E2}" presName="hierChild5" presStyleCnt="0"/>
      <dgm:spPr/>
    </dgm:pt>
    <dgm:pt modelId="{369AD0A9-BF8F-4E2E-A0AE-0AB546184281}" type="pres">
      <dgm:prSet presAssocID="{DD730F39-9B4F-45B8-A7C8-C9B0BC540110}" presName="Name37" presStyleLbl="parChTrans1D4" presStyleIdx="10" presStyleCnt="32"/>
      <dgm:spPr/>
      <dgm:t>
        <a:bodyPr/>
        <a:lstStyle/>
        <a:p>
          <a:endParaRPr lang="en-US"/>
        </a:p>
      </dgm:t>
    </dgm:pt>
    <dgm:pt modelId="{B1EFE66C-8B80-4E90-8058-857CC10B8669}" type="pres">
      <dgm:prSet presAssocID="{118A7FD6-5292-4B8D-9ADE-694EB6C6038D}" presName="hierRoot2" presStyleCnt="0">
        <dgm:presLayoutVars>
          <dgm:hierBranch val="init"/>
        </dgm:presLayoutVars>
      </dgm:prSet>
      <dgm:spPr/>
    </dgm:pt>
    <dgm:pt modelId="{807C600A-F682-4B1C-BC08-4D065E29095B}" type="pres">
      <dgm:prSet presAssocID="{118A7FD6-5292-4B8D-9ADE-694EB6C6038D}" presName="rootComposite" presStyleCnt="0"/>
      <dgm:spPr/>
    </dgm:pt>
    <dgm:pt modelId="{216EA886-34C9-416F-B59D-3D1A1520ED92}" type="pres">
      <dgm:prSet presAssocID="{118A7FD6-5292-4B8D-9ADE-694EB6C6038D}" presName="rootText" presStyleLbl="node4" presStyleIdx="10" presStyleCnt="32">
        <dgm:presLayoutVars>
          <dgm:chPref val="3"/>
        </dgm:presLayoutVars>
      </dgm:prSet>
      <dgm:spPr/>
      <dgm:t>
        <a:bodyPr/>
        <a:lstStyle/>
        <a:p>
          <a:endParaRPr lang="en-US"/>
        </a:p>
      </dgm:t>
    </dgm:pt>
    <dgm:pt modelId="{B24156A4-1C9C-458A-96B8-37723002F4E2}" type="pres">
      <dgm:prSet presAssocID="{118A7FD6-5292-4B8D-9ADE-694EB6C6038D}" presName="rootConnector" presStyleLbl="node4" presStyleIdx="10" presStyleCnt="32"/>
      <dgm:spPr/>
      <dgm:t>
        <a:bodyPr/>
        <a:lstStyle/>
        <a:p>
          <a:endParaRPr lang="en-US"/>
        </a:p>
      </dgm:t>
    </dgm:pt>
    <dgm:pt modelId="{31B8C8DA-A8C5-4390-905A-EDBDC0DF1B9D}" type="pres">
      <dgm:prSet presAssocID="{118A7FD6-5292-4B8D-9ADE-694EB6C6038D}" presName="hierChild4" presStyleCnt="0"/>
      <dgm:spPr/>
    </dgm:pt>
    <dgm:pt modelId="{FC0B4558-BDAC-408D-8C7A-DFA5F13781D9}" type="pres">
      <dgm:prSet presAssocID="{118A7FD6-5292-4B8D-9ADE-694EB6C6038D}" presName="hierChild5" presStyleCnt="0"/>
      <dgm:spPr/>
    </dgm:pt>
    <dgm:pt modelId="{85B31E80-8325-4D07-B8AB-A55B0E81B671}" type="pres">
      <dgm:prSet presAssocID="{556C57D3-7069-4079-975E-8C4C02D0D00B}" presName="Name37" presStyleLbl="parChTrans1D4" presStyleIdx="11" presStyleCnt="32"/>
      <dgm:spPr/>
      <dgm:t>
        <a:bodyPr/>
        <a:lstStyle/>
        <a:p>
          <a:endParaRPr lang="en-US"/>
        </a:p>
      </dgm:t>
    </dgm:pt>
    <dgm:pt modelId="{FA4530AD-A49E-4DCD-9F43-D66FE27455CD}" type="pres">
      <dgm:prSet presAssocID="{889801B4-611F-4364-8919-9BFC00181F85}" presName="hierRoot2" presStyleCnt="0">
        <dgm:presLayoutVars>
          <dgm:hierBranch val="init"/>
        </dgm:presLayoutVars>
      </dgm:prSet>
      <dgm:spPr/>
    </dgm:pt>
    <dgm:pt modelId="{448D32D2-7C95-4D54-B18B-F9465EA63B87}" type="pres">
      <dgm:prSet presAssocID="{889801B4-611F-4364-8919-9BFC00181F85}" presName="rootComposite" presStyleCnt="0"/>
      <dgm:spPr/>
    </dgm:pt>
    <dgm:pt modelId="{9B36BF45-D092-4B78-92D4-F376D9028AD5}" type="pres">
      <dgm:prSet presAssocID="{889801B4-611F-4364-8919-9BFC00181F85}" presName="rootText" presStyleLbl="node4" presStyleIdx="11" presStyleCnt="32">
        <dgm:presLayoutVars>
          <dgm:chPref val="3"/>
        </dgm:presLayoutVars>
      </dgm:prSet>
      <dgm:spPr/>
      <dgm:t>
        <a:bodyPr/>
        <a:lstStyle/>
        <a:p>
          <a:endParaRPr lang="en-US"/>
        </a:p>
      </dgm:t>
    </dgm:pt>
    <dgm:pt modelId="{550C04DB-354A-40F9-84D5-A27193F0B09F}" type="pres">
      <dgm:prSet presAssocID="{889801B4-611F-4364-8919-9BFC00181F85}" presName="rootConnector" presStyleLbl="node4" presStyleIdx="11" presStyleCnt="32"/>
      <dgm:spPr/>
      <dgm:t>
        <a:bodyPr/>
        <a:lstStyle/>
        <a:p>
          <a:endParaRPr lang="en-US"/>
        </a:p>
      </dgm:t>
    </dgm:pt>
    <dgm:pt modelId="{E1CA4418-8B5B-4094-BBAA-117071B587A8}" type="pres">
      <dgm:prSet presAssocID="{889801B4-611F-4364-8919-9BFC00181F85}" presName="hierChild4" presStyleCnt="0"/>
      <dgm:spPr/>
    </dgm:pt>
    <dgm:pt modelId="{F3C5AC68-9F16-4EE4-A0FE-AFAF6F512BBF}" type="pres">
      <dgm:prSet presAssocID="{889801B4-611F-4364-8919-9BFC00181F85}" presName="hierChild5" presStyleCnt="0"/>
      <dgm:spPr/>
    </dgm:pt>
    <dgm:pt modelId="{1C5969D9-3F5C-4EA2-A563-3CB2AED28E7A}" type="pres">
      <dgm:prSet presAssocID="{596C6767-3A42-4F4F-83AF-D2B34627536B}" presName="hierChild5" presStyleCnt="0"/>
      <dgm:spPr/>
    </dgm:pt>
    <dgm:pt modelId="{3A780DAF-2525-4200-92CA-FCFD279F301D}" type="pres">
      <dgm:prSet presAssocID="{343D20DD-FA27-4D19-9D26-9F3B963FE524}" presName="Name37" presStyleLbl="parChTrans1D4" presStyleIdx="12" presStyleCnt="32"/>
      <dgm:spPr/>
      <dgm:t>
        <a:bodyPr/>
        <a:lstStyle/>
        <a:p>
          <a:endParaRPr lang="en-US"/>
        </a:p>
      </dgm:t>
    </dgm:pt>
    <dgm:pt modelId="{12632804-9C23-4F4F-B5C7-2EF77167D24F}" type="pres">
      <dgm:prSet presAssocID="{BBE648EE-8C7D-4B1E-82FA-2F251F41177C}" presName="hierRoot2" presStyleCnt="0">
        <dgm:presLayoutVars>
          <dgm:hierBranch val="init"/>
        </dgm:presLayoutVars>
      </dgm:prSet>
      <dgm:spPr/>
    </dgm:pt>
    <dgm:pt modelId="{9E8C10CF-F3D3-4331-A723-EC62913D7A9A}" type="pres">
      <dgm:prSet presAssocID="{BBE648EE-8C7D-4B1E-82FA-2F251F41177C}" presName="rootComposite" presStyleCnt="0"/>
      <dgm:spPr/>
    </dgm:pt>
    <dgm:pt modelId="{E0F5EF10-24AA-4D8A-8B66-22FBCFDF3108}" type="pres">
      <dgm:prSet presAssocID="{BBE648EE-8C7D-4B1E-82FA-2F251F41177C}" presName="rootText" presStyleLbl="node4" presStyleIdx="12" presStyleCnt="32">
        <dgm:presLayoutVars>
          <dgm:chPref val="3"/>
        </dgm:presLayoutVars>
      </dgm:prSet>
      <dgm:spPr/>
      <dgm:t>
        <a:bodyPr/>
        <a:lstStyle/>
        <a:p>
          <a:endParaRPr lang="en-US"/>
        </a:p>
      </dgm:t>
    </dgm:pt>
    <dgm:pt modelId="{38DA503D-2253-40C8-8C2F-1A08D268B99F}" type="pres">
      <dgm:prSet presAssocID="{BBE648EE-8C7D-4B1E-82FA-2F251F41177C}" presName="rootConnector" presStyleLbl="node4" presStyleIdx="12" presStyleCnt="32"/>
      <dgm:spPr/>
      <dgm:t>
        <a:bodyPr/>
        <a:lstStyle/>
        <a:p>
          <a:endParaRPr lang="en-US"/>
        </a:p>
      </dgm:t>
    </dgm:pt>
    <dgm:pt modelId="{92E704B5-F455-492F-A859-3768898EEBBC}" type="pres">
      <dgm:prSet presAssocID="{BBE648EE-8C7D-4B1E-82FA-2F251F41177C}" presName="hierChild4" presStyleCnt="0"/>
      <dgm:spPr/>
    </dgm:pt>
    <dgm:pt modelId="{CDE33E72-13CF-4048-AC3B-B91A0E5BD497}" type="pres">
      <dgm:prSet presAssocID="{4EBF1B9F-2743-471A-B83F-3C5D9EA9EBD2}" presName="Name37" presStyleLbl="parChTrans1D4" presStyleIdx="13" presStyleCnt="32"/>
      <dgm:spPr/>
      <dgm:t>
        <a:bodyPr/>
        <a:lstStyle/>
        <a:p>
          <a:endParaRPr lang="en-US"/>
        </a:p>
      </dgm:t>
    </dgm:pt>
    <dgm:pt modelId="{C80D1565-482A-46CC-9FF8-114E46C74EEB}" type="pres">
      <dgm:prSet presAssocID="{6E9642A3-C1C8-40E8-B8BF-9BFC5941A6AF}" presName="hierRoot2" presStyleCnt="0">
        <dgm:presLayoutVars>
          <dgm:hierBranch val="init"/>
        </dgm:presLayoutVars>
      </dgm:prSet>
      <dgm:spPr/>
    </dgm:pt>
    <dgm:pt modelId="{C6FF1A45-8320-4849-8610-D3926476F0D7}" type="pres">
      <dgm:prSet presAssocID="{6E9642A3-C1C8-40E8-B8BF-9BFC5941A6AF}" presName="rootComposite" presStyleCnt="0"/>
      <dgm:spPr/>
    </dgm:pt>
    <dgm:pt modelId="{B89542FB-3329-45E9-815C-C331FAFA06B7}" type="pres">
      <dgm:prSet presAssocID="{6E9642A3-C1C8-40E8-B8BF-9BFC5941A6AF}" presName="rootText" presStyleLbl="node4" presStyleIdx="13" presStyleCnt="32">
        <dgm:presLayoutVars>
          <dgm:chPref val="3"/>
        </dgm:presLayoutVars>
      </dgm:prSet>
      <dgm:spPr/>
      <dgm:t>
        <a:bodyPr/>
        <a:lstStyle/>
        <a:p>
          <a:endParaRPr lang="en-US"/>
        </a:p>
      </dgm:t>
    </dgm:pt>
    <dgm:pt modelId="{1E010CAA-A0E0-4F34-B347-AB7197875B16}" type="pres">
      <dgm:prSet presAssocID="{6E9642A3-C1C8-40E8-B8BF-9BFC5941A6AF}" presName="rootConnector" presStyleLbl="node4" presStyleIdx="13" presStyleCnt="32"/>
      <dgm:spPr/>
      <dgm:t>
        <a:bodyPr/>
        <a:lstStyle/>
        <a:p>
          <a:endParaRPr lang="en-US"/>
        </a:p>
      </dgm:t>
    </dgm:pt>
    <dgm:pt modelId="{1A78D7EE-EEA6-4718-9C41-E35A5A41FA01}" type="pres">
      <dgm:prSet presAssocID="{6E9642A3-C1C8-40E8-B8BF-9BFC5941A6AF}" presName="hierChild4" presStyleCnt="0"/>
      <dgm:spPr/>
    </dgm:pt>
    <dgm:pt modelId="{A52AD55E-9589-4FB7-9324-9FA859542386}" type="pres">
      <dgm:prSet presAssocID="{6E9642A3-C1C8-40E8-B8BF-9BFC5941A6AF}" presName="hierChild5" presStyleCnt="0"/>
      <dgm:spPr/>
    </dgm:pt>
    <dgm:pt modelId="{36BD3441-ED9B-4B04-8BD6-6CF5DD40F483}" type="pres">
      <dgm:prSet presAssocID="{09C9A9D9-6094-41F5-B7C9-8A981DD613AD}" presName="Name37" presStyleLbl="parChTrans1D4" presStyleIdx="14" presStyleCnt="32"/>
      <dgm:spPr/>
      <dgm:t>
        <a:bodyPr/>
        <a:lstStyle/>
        <a:p>
          <a:endParaRPr lang="en-US"/>
        </a:p>
      </dgm:t>
    </dgm:pt>
    <dgm:pt modelId="{695119CE-76FA-45F0-AE46-A143D447E066}" type="pres">
      <dgm:prSet presAssocID="{3275EDD9-EBEE-4EB2-8874-A70A8BBC9F4F}" presName="hierRoot2" presStyleCnt="0">
        <dgm:presLayoutVars>
          <dgm:hierBranch val="init"/>
        </dgm:presLayoutVars>
      </dgm:prSet>
      <dgm:spPr/>
    </dgm:pt>
    <dgm:pt modelId="{CE5AA8C5-0B1A-46B2-AA7E-E9EEEB18365C}" type="pres">
      <dgm:prSet presAssocID="{3275EDD9-EBEE-4EB2-8874-A70A8BBC9F4F}" presName="rootComposite" presStyleCnt="0"/>
      <dgm:spPr/>
    </dgm:pt>
    <dgm:pt modelId="{A83EC496-8226-461C-A65E-DBAB4A816C03}" type="pres">
      <dgm:prSet presAssocID="{3275EDD9-EBEE-4EB2-8874-A70A8BBC9F4F}" presName="rootText" presStyleLbl="node4" presStyleIdx="14" presStyleCnt="32">
        <dgm:presLayoutVars>
          <dgm:chPref val="3"/>
        </dgm:presLayoutVars>
      </dgm:prSet>
      <dgm:spPr/>
      <dgm:t>
        <a:bodyPr/>
        <a:lstStyle/>
        <a:p>
          <a:endParaRPr lang="en-US"/>
        </a:p>
      </dgm:t>
    </dgm:pt>
    <dgm:pt modelId="{0E946598-0B2D-4F55-82EC-8E460712E3A3}" type="pres">
      <dgm:prSet presAssocID="{3275EDD9-EBEE-4EB2-8874-A70A8BBC9F4F}" presName="rootConnector" presStyleLbl="node4" presStyleIdx="14" presStyleCnt="32"/>
      <dgm:spPr/>
      <dgm:t>
        <a:bodyPr/>
        <a:lstStyle/>
        <a:p>
          <a:endParaRPr lang="en-US"/>
        </a:p>
      </dgm:t>
    </dgm:pt>
    <dgm:pt modelId="{C7247745-152F-4A71-A03B-87DA5C6560BF}" type="pres">
      <dgm:prSet presAssocID="{3275EDD9-EBEE-4EB2-8874-A70A8BBC9F4F}" presName="hierChild4" presStyleCnt="0"/>
      <dgm:spPr/>
    </dgm:pt>
    <dgm:pt modelId="{E053153D-3439-4294-A33F-3F04E6DC406B}" type="pres">
      <dgm:prSet presAssocID="{3275EDD9-EBEE-4EB2-8874-A70A8BBC9F4F}" presName="hierChild5" presStyleCnt="0"/>
      <dgm:spPr/>
    </dgm:pt>
    <dgm:pt modelId="{58C01716-FD47-4D92-B14F-5FCA28265DBF}" type="pres">
      <dgm:prSet presAssocID="{A0B2DB08-689B-4D8A-9753-6B3B1EB1E4EB}" presName="Name37" presStyleLbl="parChTrans1D4" presStyleIdx="15" presStyleCnt="32"/>
      <dgm:spPr/>
      <dgm:t>
        <a:bodyPr/>
        <a:lstStyle/>
        <a:p>
          <a:endParaRPr lang="en-US"/>
        </a:p>
      </dgm:t>
    </dgm:pt>
    <dgm:pt modelId="{8558230A-EE6C-4C16-ACA1-2FBC39E6F70E}" type="pres">
      <dgm:prSet presAssocID="{F5837BAA-4CDE-45C0-8C62-A843E776073A}" presName="hierRoot2" presStyleCnt="0">
        <dgm:presLayoutVars>
          <dgm:hierBranch val="init"/>
        </dgm:presLayoutVars>
      </dgm:prSet>
      <dgm:spPr/>
    </dgm:pt>
    <dgm:pt modelId="{B1DAFBCB-80CA-4210-8DD9-E6E0A9FB8280}" type="pres">
      <dgm:prSet presAssocID="{F5837BAA-4CDE-45C0-8C62-A843E776073A}" presName="rootComposite" presStyleCnt="0"/>
      <dgm:spPr/>
    </dgm:pt>
    <dgm:pt modelId="{D61970A5-7620-4521-9005-7BC8101ADDA2}" type="pres">
      <dgm:prSet presAssocID="{F5837BAA-4CDE-45C0-8C62-A843E776073A}" presName="rootText" presStyleLbl="node4" presStyleIdx="15" presStyleCnt="32">
        <dgm:presLayoutVars>
          <dgm:chPref val="3"/>
        </dgm:presLayoutVars>
      </dgm:prSet>
      <dgm:spPr/>
      <dgm:t>
        <a:bodyPr/>
        <a:lstStyle/>
        <a:p>
          <a:endParaRPr lang="en-US"/>
        </a:p>
      </dgm:t>
    </dgm:pt>
    <dgm:pt modelId="{20CA8499-A675-42DD-A8EF-812AAB977E6D}" type="pres">
      <dgm:prSet presAssocID="{F5837BAA-4CDE-45C0-8C62-A843E776073A}" presName="rootConnector" presStyleLbl="node4" presStyleIdx="15" presStyleCnt="32"/>
      <dgm:spPr/>
      <dgm:t>
        <a:bodyPr/>
        <a:lstStyle/>
        <a:p>
          <a:endParaRPr lang="en-US"/>
        </a:p>
      </dgm:t>
    </dgm:pt>
    <dgm:pt modelId="{E83E7339-D1CA-467D-83FA-C1884EA0571F}" type="pres">
      <dgm:prSet presAssocID="{F5837BAA-4CDE-45C0-8C62-A843E776073A}" presName="hierChild4" presStyleCnt="0"/>
      <dgm:spPr/>
    </dgm:pt>
    <dgm:pt modelId="{E7553096-E631-4228-A6F7-D02F3587C2C5}" type="pres">
      <dgm:prSet presAssocID="{F5837BAA-4CDE-45C0-8C62-A843E776073A}" presName="hierChild5" presStyleCnt="0"/>
      <dgm:spPr/>
    </dgm:pt>
    <dgm:pt modelId="{ED750986-78E0-4AEF-A1A2-2AECD631E3C2}" type="pres">
      <dgm:prSet presAssocID="{BBE648EE-8C7D-4B1E-82FA-2F251F41177C}" presName="hierChild5" presStyleCnt="0"/>
      <dgm:spPr/>
    </dgm:pt>
    <dgm:pt modelId="{90A5D077-6E30-4C3A-83A4-0707A24B665A}" type="pres">
      <dgm:prSet presAssocID="{E6DB10CF-C036-4FDB-8641-2AA89F063406}" presName="hierChild5" presStyleCnt="0"/>
      <dgm:spPr/>
    </dgm:pt>
    <dgm:pt modelId="{26E8DA22-1B47-4173-B965-137198457ADD}" type="pres">
      <dgm:prSet presAssocID="{0AC31973-16D8-4BCE-96BE-DE9A85670970}" presName="hierChild5" presStyleCnt="0"/>
      <dgm:spPr/>
    </dgm:pt>
    <dgm:pt modelId="{67D22F9E-6486-4A93-91C0-6B78FF8A0F39}" type="pres">
      <dgm:prSet presAssocID="{A89CE5A0-E4C6-449B-887B-904764B2E125}" presName="Name37" presStyleLbl="parChTrans1D2" presStyleIdx="1" presStyleCnt="2"/>
      <dgm:spPr/>
      <dgm:t>
        <a:bodyPr/>
        <a:lstStyle/>
        <a:p>
          <a:endParaRPr lang="en-US"/>
        </a:p>
      </dgm:t>
    </dgm:pt>
    <dgm:pt modelId="{69682C2A-1816-420B-9896-5D157A06258C}" type="pres">
      <dgm:prSet presAssocID="{EB89D86B-CB6C-45AE-8CBB-63B11E915AAA}" presName="hierRoot2" presStyleCnt="0">
        <dgm:presLayoutVars>
          <dgm:hierBranch val="init"/>
        </dgm:presLayoutVars>
      </dgm:prSet>
      <dgm:spPr/>
    </dgm:pt>
    <dgm:pt modelId="{9592876E-C83B-4639-9C5F-6724BB251392}" type="pres">
      <dgm:prSet presAssocID="{EB89D86B-CB6C-45AE-8CBB-63B11E915AAA}" presName="rootComposite" presStyleCnt="0"/>
      <dgm:spPr/>
    </dgm:pt>
    <dgm:pt modelId="{E52F0BB2-EB0B-455F-B882-99289E3EA6C4}" type="pres">
      <dgm:prSet presAssocID="{EB89D86B-CB6C-45AE-8CBB-63B11E915AAA}" presName="rootText" presStyleLbl="node2" presStyleIdx="1" presStyleCnt="2">
        <dgm:presLayoutVars>
          <dgm:chPref val="3"/>
        </dgm:presLayoutVars>
      </dgm:prSet>
      <dgm:spPr/>
      <dgm:t>
        <a:bodyPr/>
        <a:lstStyle/>
        <a:p>
          <a:endParaRPr lang="en-US"/>
        </a:p>
      </dgm:t>
    </dgm:pt>
    <dgm:pt modelId="{E5DAF1E9-1B8C-4790-9259-ED1131C2AB93}" type="pres">
      <dgm:prSet presAssocID="{EB89D86B-CB6C-45AE-8CBB-63B11E915AAA}" presName="rootConnector" presStyleLbl="node2" presStyleIdx="1" presStyleCnt="2"/>
      <dgm:spPr/>
      <dgm:t>
        <a:bodyPr/>
        <a:lstStyle/>
        <a:p>
          <a:endParaRPr lang="en-US"/>
        </a:p>
      </dgm:t>
    </dgm:pt>
    <dgm:pt modelId="{4E356D2E-C71E-48BC-B228-4E0E9B044F3A}" type="pres">
      <dgm:prSet presAssocID="{EB89D86B-CB6C-45AE-8CBB-63B11E915AAA}" presName="hierChild4" presStyleCnt="0"/>
      <dgm:spPr/>
    </dgm:pt>
    <dgm:pt modelId="{5253B746-3EB1-4590-ADCB-0DCA91B0EA6D}" type="pres">
      <dgm:prSet presAssocID="{BC798940-C974-40B2-B0D8-9BDDA6E04A09}" presName="Name37" presStyleLbl="parChTrans1D3" presStyleIdx="2" presStyleCnt="4"/>
      <dgm:spPr/>
      <dgm:t>
        <a:bodyPr/>
        <a:lstStyle/>
        <a:p>
          <a:endParaRPr lang="en-US"/>
        </a:p>
      </dgm:t>
    </dgm:pt>
    <dgm:pt modelId="{1234F1B2-7FC1-48DC-A926-827550D1BBE8}" type="pres">
      <dgm:prSet presAssocID="{F7562C78-5732-498D-9067-CD51D4C818E9}" presName="hierRoot2" presStyleCnt="0">
        <dgm:presLayoutVars>
          <dgm:hierBranch val="init"/>
        </dgm:presLayoutVars>
      </dgm:prSet>
      <dgm:spPr/>
    </dgm:pt>
    <dgm:pt modelId="{080813D3-4689-4C44-92B7-204F13A96CF9}" type="pres">
      <dgm:prSet presAssocID="{F7562C78-5732-498D-9067-CD51D4C818E9}" presName="rootComposite" presStyleCnt="0"/>
      <dgm:spPr/>
    </dgm:pt>
    <dgm:pt modelId="{59CADBCA-1F86-40A0-842F-BFD3EEE9FCBB}" type="pres">
      <dgm:prSet presAssocID="{F7562C78-5732-498D-9067-CD51D4C818E9}" presName="rootText" presStyleLbl="node3" presStyleIdx="2" presStyleCnt="4">
        <dgm:presLayoutVars>
          <dgm:chPref val="3"/>
        </dgm:presLayoutVars>
      </dgm:prSet>
      <dgm:spPr/>
      <dgm:t>
        <a:bodyPr/>
        <a:lstStyle/>
        <a:p>
          <a:endParaRPr lang="en-US"/>
        </a:p>
      </dgm:t>
    </dgm:pt>
    <dgm:pt modelId="{8B3304D7-8050-47FD-A6F5-E06469A9084B}" type="pres">
      <dgm:prSet presAssocID="{F7562C78-5732-498D-9067-CD51D4C818E9}" presName="rootConnector" presStyleLbl="node3" presStyleIdx="2" presStyleCnt="4"/>
      <dgm:spPr/>
      <dgm:t>
        <a:bodyPr/>
        <a:lstStyle/>
        <a:p>
          <a:endParaRPr lang="en-US"/>
        </a:p>
      </dgm:t>
    </dgm:pt>
    <dgm:pt modelId="{B4984091-54C2-4440-A9BF-7B9E9D3DCF82}" type="pres">
      <dgm:prSet presAssocID="{F7562C78-5732-498D-9067-CD51D4C818E9}" presName="hierChild4" presStyleCnt="0"/>
      <dgm:spPr/>
    </dgm:pt>
    <dgm:pt modelId="{55C6D6B2-8716-41A1-8E56-50351A7FD22A}" type="pres">
      <dgm:prSet presAssocID="{1C2DCDA1-E0A8-45C0-A415-ACC8CF35A9DC}" presName="Name37" presStyleLbl="parChTrans1D4" presStyleIdx="16" presStyleCnt="32"/>
      <dgm:spPr/>
      <dgm:t>
        <a:bodyPr/>
        <a:lstStyle/>
        <a:p>
          <a:endParaRPr lang="en-US"/>
        </a:p>
      </dgm:t>
    </dgm:pt>
    <dgm:pt modelId="{D1B85EB6-9E82-42F2-8CA1-3A00AB65B5D5}" type="pres">
      <dgm:prSet presAssocID="{EC40DE46-156C-45AF-A5C5-15F716B0C52B}" presName="hierRoot2" presStyleCnt="0">
        <dgm:presLayoutVars>
          <dgm:hierBranch val="init"/>
        </dgm:presLayoutVars>
      </dgm:prSet>
      <dgm:spPr/>
    </dgm:pt>
    <dgm:pt modelId="{7614698E-C047-42B0-9B96-DD23DE6CE3B1}" type="pres">
      <dgm:prSet presAssocID="{EC40DE46-156C-45AF-A5C5-15F716B0C52B}" presName="rootComposite" presStyleCnt="0"/>
      <dgm:spPr/>
    </dgm:pt>
    <dgm:pt modelId="{9F91BB16-4185-4D73-B427-5A5BFC4643AB}" type="pres">
      <dgm:prSet presAssocID="{EC40DE46-156C-45AF-A5C5-15F716B0C52B}" presName="rootText" presStyleLbl="node4" presStyleIdx="16" presStyleCnt="32">
        <dgm:presLayoutVars>
          <dgm:chPref val="3"/>
        </dgm:presLayoutVars>
      </dgm:prSet>
      <dgm:spPr/>
      <dgm:t>
        <a:bodyPr/>
        <a:lstStyle/>
        <a:p>
          <a:endParaRPr lang="en-US"/>
        </a:p>
      </dgm:t>
    </dgm:pt>
    <dgm:pt modelId="{5DD70564-CEE2-44B1-B40C-9E52D33FF1B4}" type="pres">
      <dgm:prSet presAssocID="{EC40DE46-156C-45AF-A5C5-15F716B0C52B}" presName="rootConnector" presStyleLbl="node4" presStyleIdx="16" presStyleCnt="32"/>
      <dgm:spPr/>
      <dgm:t>
        <a:bodyPr/>
        <a:lstStyle/>
        <a:p>
          <a:endParaRPr lang="en-US"/>
        </a:p>
      </dgm:t>
    </dgm:pt>
    <dgm:pt modelId="{9863FF21-A779-4655-90FB-D3469380889F}" type="pres">
      <dgm:prSet presAssocID="{EC40DE46-156C-45AF-A5C5-15F716B0C52B}" presName="hierChild4" presStyleCnt="0"/>
      <dgm:spPr/>
    </dgm:pt>
    <dgm:pt modelId="{E181257E-595F-47BD-AEF3-E1DCDFABE0CC}" type="pres">
      <dgm:prSet presAssocID="{D40432F6-8A8E-4C86-8D0C-4249E1CD1F66}" presName="Name37" presStyleLbl="parChTrans1D4" presStyleIdx="17" presStyleCnt="32"/>
      <dgm:spPr/>
      <dgm:t>
        <a:bodyPr/>
        <a:lstStyle/>
        <a:p>
          <a:endParaRPr lang="en-US"/>
        </a:p>
      </dgm:t>
    </dgm:pt>
    <dgm:pt modelId="{C2BBCF11-416D-4454-8472-7A86FBCF89DA}" type="pres">
      <dgm:prSet presAssocID="{9F4DB3A8-9101-4B87-85F0-07112EE0797A}" presName="hierRoot2" presStyleCnt="0">
        <dgm:presLayoutVars>
          <dgm:hierBranch val="init"/>
        </dgm:presLayoutVars>
      </dgm:prSet>
      <dgm:spPr/>
    </dgm:pt>
    <dgm:pt modelId="{6A8244FF-F2A1-4A9B-B08A-7F75DD7F979D}" type="pres">
      <dgm:prSet presAssocID="{9F4DB3A8-9101-4B87-85F0-07112EE0797A}" presName="rootComposite" presStyleCnt="0"/>
      <dgm:spPr/>
    </dgm:pt>
    <dgm:pt modelId="{E7457A08-B15C-41CC-9C96-7B3116BE0295}" type="pres">
      <dgm:prSet presAssocID="{9F4DB3A8-9101-4B87-85F0-07112EE0797A}" presName="rootText" presStyleLbl="node4" presStyleIdx="17" presStyleCnt="32">
        <dgm:presLayoutVars>
          <dgm:chPref val="3"/>
        </dgm:presLayoutVars>
      </dgm:prSet>
      <dgm:spPr/>
      <dgm:t>
        <a:bodyPr/>
        <a:lstStyle/>
        <a:p>
          <a:endParaRPr lang="en-US"/>
        </a:p>
      </dgm:t>
    </dgm:pt>
    <dgm:pt modelId="{C9BAE00C-3901-4F67-BD2C-FC8D83E2B9CC}" type="pres">
      <dgm:prSet presAssocID="{9F4DB3A8-9101-4B87-85F0-07112EE0797A}" presName="rootConnector" presStyleLbl="node4" presStyleIdx="17" presStyleCnt="32"/>
      <dgm:spPr/>
      <dgm:t>
        <a:bodyPr/>
        <a:lstStyle/>
        <a:p>
          <a:endParaRPr lang="en-US"/>
        </a:p>
      </dgm:t>
    </dgm:pt>
    <dgm:pt modelId="{E51BD58C-1E79-4CA8-9E04-2FDB2993430C}" type="pres">
      <dgm:prSet presAssocID="{9F4DB3A8-9101-4B87-85F0-07112EE0797A}" presName="hierChild4" presStyleCnt="0"/>
      <dgm:spPr/>
    </dgm:pt>
    <dgm:pt modelId="{DB4BA441-2703-4762-80FA-CFA5C141688B}" type="pres">
      <dgm:prSet presAssocID="{9F4DB3A8-9101-4B87-85F0-07112EE0797A}" presName="hierChild5" presStyleCnt="0"/>
      <dgm:spPr/>
    </dgm:pt>
    <dgm:pt modelId="{25733F43-3326-462E-B487-E801B3D14C06}" type="pres">
      <dgm:prSet presAssocID="{4BB8CD78-3044-4218-9D2F-2547F1A590F9}" presName="Name37" presStyleLbl="parChTrans1D4" presStyleIdx="18" presStyleCnt="32"/>
      <dgm:spPr/>
      <dgm:t>
        <a:bodyPr/>
        <a:lstStyle/>
        <a:p>
          <a:endParaRPr lang="en-US"/>
        </a:p>
      </dgm:t>
    </dgm:pt>
    <dgm:pt modelId="{EC198961-527C-4F71-825F-FCB83FE5A27C}" type="pres">
      <dgm:prSet presAssocID="{67ACF166-0097-4159-B0D9-56CDA3294BD5}" presName="hierRoot2" presStyleCnt="0">
        <dgm:presLayoutVars>
          <dgm:hierBranch val="init"/>
        </dgm:presLayoutVars>
      </dgm:prSet>
      <dgm:spPr/>
    </dgm:pt>
    <dgm:pt modelId="{9B40EEC7-3CDF-42B9-883D-5D3BBB18FB85}" type="pres">
      <dgm:prSet presAssocID="{67ACF166-0097-4159-B0D9-56CDA3294BD5}" presName="rootComposite" presStyleCnt="0"/>
      <dgm:spPr/>
    </dgm:pt>
    <dgm:pt modelId="{E0443DC9-0575-41B8-9FEC-9D29DB3643C3}" type="pres">
      <dgm:prSet presAssocID="{67ACF166-0097-4159-B0D9-56CDA3294BD5}" presName="rootText" presStyleLbl="node4" presStyleIdx="18" presStyleCnt="32">
        <dgm:presLayoutVars>
          <dgm:chPref val="3"/>
        </dgm:presLayoutVars>
      </dgm:prSet>
      <dgm:spPr/>
      <dgm:t>
        <a:bodyPr/>
        <a:lstStyle/>
        <a:p>
          <a:endParaRPr lang="en-US"/>
        </a:p>
      </dgm:t>
    </dgm:pt>
    <dgm:pt modelId="{D12D90AB-9C46-4955-80C8-0AEA62DD52AD}" type="pres">
      <dgm:prSet presAssocID="{67ACF166-0097-4159-B0D9-56CDA3294BD5}" presName="rootConnector" presStyleLbl="node4" presStyleIdx="18" presStyleCnt="32"/>
      <dgm:spPr/>
      <dgm:t>
        <a:bodyPr/>
        <a:lstStyle/>
        <a:p>
          <a:endParaRPr lang="en-US"/>
        </a:p>
      </dgm:t>
    </dgm:pt>
    <dgm:pt modelId="{9A38EAFF-C748-4B26-87E9-CC1D02025494}" type="pres">
      <dgm:prSet presAssocID="{67ACF166-0097-4159-B0D9-56CDA3294BD5}" presName="hierChild4" presStyleCnt="0"/>
      <dgm:spPr/>
    </dgm:pt>
    <dgm:pt modelId="{8AA153C8-42BD-4586-947E-79FF4136C045}" type="pres">
      <dgm:prSet presAssocID="{67ACF166-0097-4159-B0D9-56CDA3294BD5}" presName="hierChild5" presStyleCnt="0"/>
      <dgm:spPr/>
    </dgm:pt>
    <dgm:pt modelId="{28397F56-292B-4749-BEC9-3525F0573B9D}" type="pres">
      <dgm:prSet presAssocID="{258AA060-61E8-4AFD-94CB-EA304828BD05}" presName="Name37" presStyleLbl="parChTrans1D4" presStyleIdx="19" presStyleCnt="32"/>
      <dgm:spPr/>
      <dgm:t>
        <a:bodyPr/>
        <a:lstStyle/>
        <a:p>
          <a:endParaRPr lang="en-US"/>
        </a:p>
      </dgm:t>
    </dgm:pt>
    <dgm:pt modelId="{CBB7975C-2CE8-45B4-96E0-6DEC64933545}" type="pres">
      <dgm:prSet presAssocID="{B3AFD07A-B883-4B69-AA80-9B11A9367222}" presName="hierRoot2" presStyleCnt="0">
        <dgm:presLayoutVars>
          <dgm:hierBranch val="init"/>
        </dgm:presLayoutVars>
      </dgm:prSet>
      <dgm:spPr/>
    </dgm:pt>
    <dgm:pt modelId="{A75895AD-B74A-48C0-824B-02B6B7688C9C}" type="pres">
      <dgm:prSet presAssocID="{B3AFD07A-B883-4B69-AA80-9B11A9367222}" presName="rootComposite" presStyleCnt="0"/>
      <dgm:spPr/>
    </dgm:pt>
    <dgm:pt modelId="{3EAA1631-6B0A-41A4-8C25-199F65BAEEA0}" type="pres">
      <dgm:prSet presAssocID="{B3AFD07A-B883-4B69-AA80-9B11A9367222}" presName="rootText" presStyleLbl="node4" presStyleIdx="19" presStyleCnt="32">
        <dgm:presLayoutVars>
          <dgm:chPref val="3"/>
        </dgm:presLayoutVars>
      </dgm:prSet>
      <dgm:spPr/>
      <dgm:t>
        <a:bodyPr/>
        <a:lstStyle/>
        <a:p>
          <a:endParaRPr lang="en-US"/>
        </a:p>
      </dgm:t>
    </dgm:pt>
    <dgm:pt modelId="{C05237E9-FD5F-4ACE-B757-DB0C8D5F1C32}" type="pres">
      <dgm:prSet presAssocID="{B3AFD07A-B883-4B69-AA80-9B11A9367222}" presName="rootConnector" presStyleLbl="node4" presStyleIdx="19" presStyleCnt="32"/>
      <dgm:spPr/>
      <dgm:t>
        <a:bodyPr/>
        <a:lstStyle/>
        <a:p>
          <a:endParaRPr lang="en-US"/>
        </a:p>
      </dgm:t>
    </dgm:pt>
    <dgm:pt modelId="{102F433F-6E68-47D6-8481-6F5DBC2B4F91}" type="pres">
      <dgm:prSet presAssocID="{B3AFD07A-B883-4B69-AA80-9B11A9367222}" presName="hierChild4" presStyleCnt="0"/>
      <dgm:spPr/>
    </dgm:pt>
    <dgm:pt modelId="{C1C0BA98-A3AE-40CE-B84E-A476C74AD8D1}" type="pres">
      <dgm:prSet presAssocID="{B3AFD07A-B883-4B69-AA80-9B11A9367222}" presName="hierChild5" presStyleCnt="0"/>
      <dgm:spPr/>
    </dgm:pt>
    <dgm:pt modelId="{5346C176-C8BB-4055-A0CE-D4D2D6DAA57A}" type="pres">
      <dgm:prSet presAssocID="{EC40DE46-156C-45AF-A5C5-15F716B0C52B}" presName="hierChild5" presStyleCnt="0"/>
      <dgm:spPr/>
    </dgm:pt>
    <dgm:pt modelId="{641F5569-3B0C-400C-9EB0-B0BC73489729}" type="pres">
      <dgm:prSet presAssocID="{68EABFD0-AA88-4C77-8750-708B5667679F}" presName="Name37" presStyleLbl="parChTrans1D4" presStyleIdx="20" presStyleCnt="32"/>
      <dgm:spPr/>
      <dgm:t>
        <a:bodyPr/>
        <a:lstStyle/>
        <a:p>
          <a:endParaRPr lang="en-US"/>
        </a:p>
      </dgm:t>
    </dgm:pt>
    <dgm:pt modelId="{AC8517B5-7A85-49F4-8D0A-65CB20894139}" type="pres">
      <dgm:prSet presAssocID="{A3327F99-A2B6-4520-A38E-D995A2A4AEFD}" presName="hierRoot2" presStyleCnt="0">
        <dgm:presLayoutVars>
          <dgm:hierBranch val="init"/>
        </dgm:presLayoutVars>
      </dgm:prSet>
      <dgm:spPr/>
    </dgm:pt>
    <dgm:pt modelId="{60A9F1A0-40E9-4668-9817-1640A03F12D4}" type="pres">
      <dgm:prSet presAssocID="{A3327F99-A2B6-4520-A38E-D995A2A4AEFD}" presName="rootComposite" presStyleCnt="0"/>
      <dgm:spPr/>
    </dgm:pt>
    <dgm:pt modelId="{B1EB10C7-9635-4103-AB89-0FDE2646A610}" type="pres">
      <dgm:prSet presAssocID="{A3327F99-A2B6-4520-A38E-D995A2A4AEFD}" presName="rootText" presStyleLbl="node4" presStyleIdx="20" presStyleCnt="32">
        <dgm:presLayoutVars>
          <dgm:chPref val="3"/>
        </dgm:presLayoutVars>
      </dgm:prSet>
      <dgm:spPr/>
      <dgm:t>
        <a:bodyPr/>
        <a:lstStyle/>
        <a:p>
          <a:endParaRPr lang="en-US"/>
        </a:p>
      </dgm:t>
    </dgm:pt>
    <dgm:pt modelId="{475C5379-C3FC-4483-88EF-2FFB985C2933}" type="pres">
      <dgm:prSet presAssocID="{A3327F99-A2B6-4520-A38E-D995A2A4AEFD}" presName="rootConnector" presStyleLbl="node4" presStyleIdx="20" presStyleCnt="32"/>
      <dgm:spPr/>
      <dgm:t>
        <a:bodyPr/>
        <a:lstStyle/>
        <a:p>
          <a:endParaRPr lang="en-US"/>
        </a:p>
      </dgm:t>
    </dgm:pt>
    <dgm:pt modelId="{B15E9A55-75C8-40EA-96C1-999F5656CB85}" type="pres">
      <dgm:prSet presAssocID="{A3327F99-A2B6-4520-A38E-D995A2A4AEFD}" presName="hierChild4" presStyleCnt="0"/>
      <dgm:spPr/>
    </dgm:pt>
    <dgm:pt modelId="{D509FEA2-E838-4CEF-9C59-58D51FAA46C4}" type="pres">
      <dgm:prSet presAssocID="{6AD8C4AA-4EFE-45ED-99A3-ADB6CEDC2F66}" presName="Name37" presStyleLbl="parChTrans1D4" presStyleIdx="21" presStyleCnt="32"/>
      <dgm:spPr/>
      <dgm:t>
        <a:bodyPr/>
        <a:lstStyle/>
        <a:p>
          <a:endParaRPr lang="en-US"/>
        </a:p>
      </dgm:t>
    </dgm:pt>
    <dgm:pt modelId="{9351922C-4DB2-4193-9492-42EEECDD1CBD}" type="pres">
      <dgm:prSet presAssocID="{3491C2FA-3963-4E6C-8DEA-FDD613579701}" presName="hierRoot2" presStyleCnt="0">
        <dgm:presLayoutVars>
          <dgm:hierBranch val="init"/>
        </dgm:presLayoutVars>
      </dgm:prSet>
      <dgm:spPr/>
    </dgm:pt>
    <dgm:pt modelId="{C1BBBAC5-6FA2-42C8-8CE7-7B507933D68C}" type="pres">
      <dgm:prSet presAssocID="{3491C2FA-3963-4E6C-8DEA-FDD613579701}" presName="rootComposite" presStyleCnt="0"/>
      <dgm:spPr/>
    </dgm:pt>
    <dgm:pt modelId="{0FEF7B32-64F2-458E-80FD-D237625EA9AE}" type="pres">
      <dgm:prSet presAssocID="{3491C2FA-3963-4E6C-8DEA-FDD613579701}" presName="rootText" presStyleLbl="node4" presStyleIdx="21" presStyleCnt="32">
        <dgm:presLayoutVars>
          <dgm:chPref val="3"/>
        </dgm:presLayoutVars>
      </dgm:prSet>
      <dgm:spPr/>
      <dgm:t>
        <a:bodyPr/>
        <a:lstStyle/>
        <a:p>
          <a:endParaRPr lang="en-US"/>
        </a:p>
      </dgm:t>
    </dgm:pt>
    <dgm:pt modelId="{5024ACC8-32C7-4D81-A6D7-0A2B53BE5637}" type="pres">
      <dgm:prSet presAssocID="{3491C2FA-3963-4E6C-8DEA-FDD613579701}" presName="rootConnector" presStyleLbl="node4" presStyleIdx="21" presStyleCnt="32"/>
      <dgm:spPr/>
      <dgm:t>
        <a:bodyPr/>
        <a:lstStyle/>
        <a:p>
          <a:endParaRPr lang="en-US"/>
        </a:p>
      </dgm:t>
    </dgm:pt>
    <dgm:pt modelId="{82D5A3C1-7517-4134-B5BD-4B16B35795E3}" type="pres">
      <dgm:prSet presAssocID="{3491C2FA-3963-4E6C-8DEA-FDD613579701}" presName="hierChild4" presStyleCnt="0"/>
      <dgm:spPr/>
    </dgm:pt>
    <dgm:pt modelId="{1DB307B9-39C6-44F8-A636-51A47F8E59BA}" type="pres">
      <dgm:prSet presAssocID="{3491C2FA-3963-4E6C-8DEA-FDD613579701}" presName="hierChild5" presStyleCnt="0"/>
      <dgm:spPr/>
    </dgm:pt>
    <dgm:pt modelId="{9299946E-1987-4114-875A-91BDF9910A60}" type="pres">
      <dgm:prSet presAssocID="{F9929358-4EC1-4ADB-B415-51BB03E3A956}" presName="Name37" presStyleLbl="parChTrans1D4" presStyleIdx="22" presStyleCnt="32"/>
      <dgm:spPr/>
      <dgm:t>
        <a:bodyPr/>
        <a:lstStyle/>
        <a:p>
          <a:endParaRPr lang="en-US"/>
        </a:p>
      </dgm:t>
    </dgm:pt>
    <dgm:pt modelId="{339E2A01-E86F-46CE-8D65-B55C7A24DF69}" type="pres">
      <dgm:prSet presAssocID="{B0FC7E5D-793A-4E59-A998-2D18E4FF2A42}" presName="hierRoot2" presStyleCnt="0">
        <dgm:presLayoutVars>
          <dgm:hierBranch val="init"/>
        </dgm:presLayoutVars>
      </dgm:prSet>
      <dgm:spPr/>
    </dgm:pt>
    <dgm:pt modelId="{17C198EA-EAD9-4E62-A178-DA8DACE70E30}" type="pres">
      <dgm:prSet presAssocID="{B0FC7E5D-793A-4E59-A998-2D18E4FF2A42}" presName="rootComposite" presStyleCnt="0"/>
      <dgm:spPr/>
    </dgm:pt>
    <dgm:pt modelId="{A5FE9271-4F30-4CFA-957C-9C59ECF25FBD}" type="pres">
      <dgm:prSet presAssocID="{B0FC7E5D-793A-4E59-A998-2D18E4FF2A42}" presName="rootText" presStyleLbl="node4" presStyleIdx="22" presStyleCnt="32">
        <dgm:presLayoutVars>
          <dgm:chPref val="3"/>
        </dgm:presLayoutVars>
      </dgm:prSet>
      <dgm:spPr/>
      <dgm:t>
        <a:bodyPr/>
        <a:lstStyle/>
        <a:p>
          <a:endParaRPr lang="en-US"/>
        </a:p>
      </dgm:t>
    </dgm:pt>
    <dgm:pt modelId="{B4ADFC72-CAA2-4FAE-9CAD-AD39B61C4A04}" type="pres">
      <dgm:prSet presAssocID="{B0FC7E5D-793A-4E59-A998-2D18E4FF2A42}" presName="rootConnector" presStyleLbl="node4" presStyleIdx="22" presStyleCnt="32"/>
      <dgm:spPr/>
      <dgm:t>
        <a:bodyPr/>
        <a:lstStyle/>
        <a:p>
          <a:endParaRPr lang="en-US"/>
        </a:p>
      </dgm:t>
    </dgm:pt>
    <dgm:pt modelId="{02CBE076-F8DE-4117-880D-380B4FB30883}" type="pres">
      <dgm:prSet presAssocID="{B0FC7E5D-793A-4E59-A998-2D18E4FF2A42}" presName="hierChild4" presStyleCnt="0"/>
      <dgm:spPr/>
    </dgm:pt>
    <dgm:pt modelId="{AB49A709-47B8-4A4C-A35E-95CDE693057D}" type="pres">
      <dgm:prSet presAssocID="{B0FC7E5D-793A-4E59-A998-2D18E4FF2A42}" presName="hierChild5" presStyleCnt="0"/>
      <dgm:spPr/>
    </dgm:pt>
    <dgm:pt modelId="{BD60DB53-C0D6-42E5-A87B-44A17AA34386}" type="pres">
      <dgm:prSet presAssocID="{F5D3BAD1-E30B-4298-876A-C1F55738FFE6}" presName="Name37" presStyleLbl="parChTrans1D4" presStyleIdx="23" presStyleCnt="32"/>
      <dgm:spPr/>
      <dgm:t>
        <a:bodyPr/>
        <a:lstStyle/>
        <a:p>
          <a:endParaRPr lang="en-US"/>
        </a:p>
      </dgm:t>
    </dgm:pt>
    <dgm:pt modelId="{C64C4C07-240F-4F82-96A0-D1CCBE8A655F}" type="pres">
      <dgm:prSet presAssocID="{0B5077AA-50BE-47E4-AEA7-28DA4498ADF0}" presName="hierRoot2" presStyleCnt="0">
        <dgm:presLayoutVars>
          <dgm:hierBranch val="init"/>
        </dgm:presLayoutVars>
      </dgm:prSet>
      <dgm:spPr/>
    </dgm:pt>
    <dgm:pt modelId="{D6CFB87E-F9B0-4F4A-9960-B8ED1F9B2CD0}" type="pres">
      <dgm:prSet presAssocID="{0B5077AA-50BE-47E4-AEA7-28DA4498ADF0}" presName="rootComposite" presStyleCnt="0"/>
      <dgm:spPr/>
    </dgm:pt>
    <dgm:pt modelId="{518F4F79-0DA3-47AC-84A1-C46623DA69B3}" type="pres">
      <dgm:prSet presAssocID="{0B5077AA-50BE-47E4-AEA7-28DA4498ADF0}" presName="rootText" presStyleLbl="node4" presStyleIdx="23" presStyleCnt="32">
        <dgm:presLayoutVars>
          <dgm:chPref val="3"/>
        </dgm:presLayoutVars>
      </dgm:prSet>
      <dgm:spPr/>
      <dgm:t>
        <a:bodyPr/>
        <a:lstStyle/>
        <a:p>
          <a:endParaRPr lang="en-US"/>
        </a:p>
      </dgm:t>
    </dgm:pt>
    <dgm:pt modelId="{B607F169-C5D1-41A9-A7C0-066653A14656}" type="pres">
      <dgm:prSet presAssocID="{0B5077AA-50BE-47E4-AEA7-28DA4498ADF0}" presName="rootConnector" presStyleLbl="node4" presStyleIdx="23" presStyleCnt="32"/>
      <dgm:spPr/>
      <dgm:t>
        <a:bodyPr/>
        <a:lstStyle/>
        <a:p>
          <a:endParaRPr lang="en-US"/>
        </a:p>
      </dgm:t>
    </dgm:pt>
    <dgm:pt modelId="{9075586C-832E-49C6-BB63-3F22DD472471}" type="pres">
      <dgm:prSet presAssocID="{0B5077AA-50BE-47E4-AEA7-28DA4498ADF0}" presName="hierChild4" presStyleCnt="0"/>
      <dgm:spPr/>
    </dgm:pt>
    <dgm:pt modelId="{DFB57589-AFCA-4340-B027-0FECA2F584F8}" type="pres">
      <dgm:prSet presAssocID="{0B5077AA-50BE-47E4-AEA7-28DA4498ADF0}" presName="hierChild5" presStyleCnt="0"/>
      <dgm:spPr/>
    </dgm:pt>
    <dgm:pt modelId="{A1E961A8-29CB-4BF0-B427-E45BF82CF31C}" type="pres">
      <dgm:prSet presAssocID="{A3327F99-A2B6-4520-A38E-D995A2A4AEFD}" presName="hierChild5" presStyleCnt="0"/>
      <dgm:spPr/>
    </dgm:pt>
    <dgm:pt modelId="{8CDFA089-35B4-4A5C-90F6-10472DD39A65}" type="pres">
      <dgm:prSet presAssocID="{F7562C78-5732-498D-9067-CD51D4C818E9}" presName="hierChild5" presStyleCnt="0"/>
      <dgm:spPr/>
    </dgm:pt>
    <dgm:pt modelId="{C4B37FCA-A7B8-4A29-BF3F-99757BDF0FFE}" type="pres">
      <dgm:prSet presAssocID="{9E3AE98A-2007-4A0A-9AB3-4AD73C414EBE}" presName="Name37" presStyleLbl="parChTrans1D3" presStyleIdx="3" presStyleCnt="4"/>
      <dgm:spPr/>
      <dgm:t>
        <a:bodyPr/>
        <a:lstStyle/>
        <a:p>
          <a:endParaRPr lang="en-US"/>
        </a:p>
      </dgm:t>
    </dgm:pt>
    <dgm:pt modelId="{1ED917E5-6948-4B6E-AA35-FD4E52B0EB3C}" type="pres">
      <dgm:prSet presAssocID="{BF9A875E-F7AF-4587-BAF4-E21BA6A79AE8}" presName="hierRoot2" presStyleCnt="0">
        <dgm:presLayoutVars>
          <dgm:hierBranch val="init"/>
        </dgm:presLayoutVars>
      </dgm:prSet>
      <dgm:spPr/>
    </dgm:pt>
    <dgm:pt modelId="{51FD7222-3339-403A-8359-AD0B501787A6}" type="pres">
      <dgm:prSet presAssocID="{BF9A875E-F7AF-4587-BAF4-E21BA6A79AE8}" presName="rootComposite" presStyleCnt="0"/>
      <dgm:spPr/>
    </dgm:pt>
    <dgm:pt modelId="{FB4493A4-0F19-4FF1-82CA-A95002E35021}" type="pres">
      <dgm:prSet presAssocID="{BF9A875E-F7AF-4587-BAF4-E21BA6A79AE8}" presName="rootText" presStyleLbl="node3" presStyleIdx="3" presStyleCnt="4">
        <dgm:presLayoutVars>
          <dgm:chPref val="3"/>
        </dgm:presLayoutVars>
      </dgm:prSet>
      <dgm:spPr/>
      <dgm:t>
        <a:bodyPr/>
        <a:lstStyle/>
        <a:p>
          <a:endParaRPr lang="en-US"/>
        </a:p>
      </dgm:t>
    </dgm:pt>
    <dgm:pt modelId="{22F735FC-1C55-447A-A1B2-B45E027A8F84}" type="pres">
      <dgm:prSet presAssocID="{BF9A875E-F7AF-4587-BAF4-E21BA6A79AE8}" presName="rootConnector" presStyleLbl="node3" presStyleIdx="3" presStyleCnt="4"/>
      <dgm:spPr/>
      <dgm:t>
        <a:bodyPr/>
        <a:lstStyle/>
        <a:p>
          <a:endParaRPr lang="en-US"/>
        </a:p>
      </dgm:t>
    </dgm:pt>
    <dgm:pt modelId="{2C9E4CDC-86FF-4C34-BE55-7168E0AD0F30}" type="pres">
      <dgm:prSet presAssocID="{BF9A875E-F7AF-4587-BAF4-E21BA6A79AE8}" presName="hierChild4" presStyleCnt="0"/>
      <dgm:spPr/>
    </dgm:pt>
    <dgm:pt modelId="{485CAE39-B4D4-4DB6-8BF2-551D91613346}" type="pres">
      <dgm:prSet presAssocID="{BACC172C-CF81-4804-A25B-E2B104EBE87E}" presName="Name37" presStyleLbl="parChTrans1D4" presStyleIdx="24" presStyleCnt="32"/>
      <dgm:spPr/>
      <dgm:t>
        <a:bodyPr/>
        <a:lstStyle/>
        <a:p>
          <a:endParaRPr lang="en-US"/>
        </a:p>
      </dgm:t>
    </dgm:pt>
    <dgm:pt modelId="{BAD48DC9-67F0-4572-9D05-1C34E6FFD2EA}" type="pres">
      <dgm:prSet presAssocID="{D4355665-FEE1-4D89-9365-B4406109B380}" presName="hierRoot2" presStyleCnt="0">
        <dgm:presLayoutVars>
          <dgm:hierBranch val="init"/>
        </dgm:presLayoutVars>
      </dgm:prSet>
      <dgm:spPr/>
    </dgm:pt>
    <dgm:pt modelId="{A0C11BF5-1F4D-4079-AFA7-640779AA3EC7}" type="pres">
      <dgm:prSet presAssocID="{D4355665-FEE1-4D89-9365-B4406109B380}" presName="rootComposite" presStyleCnt="0"/>
      <dgm:spPr/>
    </dgm:pt>
    <dgm:pt modelId="{790A0B8B-801A-4BF9-928B-B370B2996D67}" type="pres">
      <dgm:prSet presAssocID="{D4355665-FEE1-4D89-9365-B4406109B380}" presName="rootText" presStyleLbl="node4" presStyleIdx="24" presStyleCnt="32">
        <dgm:presLayoutVars>
          <dgm:chPref val="3"/>
        </dgm:presLayoutVars>
      </dgm:prSet>
      <dgm:spPr/>
      <dgm:t>
        <a:bodyPr/>
        <a:lstStyle/>
        <a:p>
          <a:endParaRPr lang="en-US"/>
        </a:p>
      </dgm:t>
    </dgm:pt>
    <dgm:pt modelId="{2BF84ACE-ACDD-4E94-B4E0-864C66697EAF}" type="pres">
      <dgm:prSet presAssocID="{D4355665-FEE1-4D89-9365-B4406109B380}" presName="rootConnector" presStyleLbl="node4" presStyleIdx="24" presStyleCnt="32"/>
      <dgm:spPr/>
      <dgm:t>
        <a:bodyPr/>
        <a:lstStyle/>
        <a:p>
          <a:endParaRPr lang="en-US"/>
        </a:p>
      </dgm:t>
    </dgm:pt>
    <dgm:pt modelId="{CA9DCB33-CC80-4C78-A9F9-AA73603304F7}" type="pres">
      <dgm:prSet presAssocID="{D4355665-FEE1-4D89-9365-B4406109B380}" presName="hierChild4" presStyleCnt="0"/>
      <dgm:spPr/>
    </dgm:pt>
    <dgm:pt modelId="{639FA300-C7CA-4591-8F5D-E50640270986}" type="pres">
      <dgm:prSet presAssocID="{A1E83CD2-A8DC-40D1-A9D3-F7A804BC153C}" presName="Name37" presStyleLbl="parChTrans1D4" presStyleIdx="25" presStyleCnt="32"/>
      <dgm:spPr/>
      <dgm:t>
        <a:bodyPr/>
        <a:lstStyle/>
        <a:p>
          <a:endParaRPr lang="en-US"/>
        </a:p>
      </dgm:t>
    </dgm:pt>
    <dgm:pt modelId="{E801CFE9-37F5-4685-BF80-396B802BACFF}" type="pres">
      <dgm:prSet presAssocID="{22DACB80-637E-4491-825E-BB3089852F24}" presName="hierRoot2" presStyleCnt="0">
        <dgm:presLayoutVars>
          <dgm:hierBranch val="init"/>
        </dgm:presLayoutVars>
      </dgm:prSet>
      <dgm:spPr/>
    </dgm:pt>
    <dgm:pt modelId="{5376953E-4A82-43D9-A469-0F51A65EED6F}" type="pres">
      <dgm:prSet presAssocID="{22DACB80-637E-4491-825E-BB3089852F24}" presName="rootComposite" presStyleCnt="0"/>
      <dgm:spPr/>
    </dgm:pt>
    <dgm:pt modelId="{6A509A7D-7AF5-41B6-8F4B-827773311E38}" type="pres">
      <dgm:prSet presAssocID="{22DACB80-637E-4491-825E-BB3089852F24}" presName="rootText" presStyleLbl="node4" presStyleIdx="25" presStyleCnt="32">
        <dgm:presLayoutVars>
          <dgm:chPref val="3"/>
        </dgm:presLayoutVars>
      </dgm:prSet>
      <dgm:spPr/>
      <dgm:t>
        <a:bodyPr/>
        <a:lstStyle/>
        <a:p>
          <a:endParaRPr lang="en-US"/>
        </a:p>
      </dgm:t>
    </dgm:pt>
    <dgm:pt modelId="{807CAAAD-2A72-4AC7-8321-24E1AF0AE12F}" type="pres">
      <dgm:prSet presAssocID="{22DACB80-637E-4491-825E-BB3089852F24}" presName="rootConnector" presStyleLbl="node4" presStyleIdx="25" presStyleCnt="32"/>
      <dgm:spPr/>
      <dgm:t>
        <a:bodyPr/>
        <a:lstStyle/>
        <a:p>
          <a:endParaRPr lang="en-US"/>
        </a:p>
      </dgm:t>
    </dgm:pt>
    <dgm:pt modelId="{49866339-A502-4F6F-8067-BEB931A46719}" type="pres">
      <dgm:prSet presAssocID="{22DACB80-637E-4491-825E-BB3089852F24}" presName="hierChild4" presStyleCnt="0"/>
      <dgm:spPr/>
    </dgm:pt>
    <dgm:pt modelId="{36CFE899-8AE3-40C6-A76F-3D7DFD8AD3E5}" type="pres">
      <dgm:prSet presAssocID="{22DACB80-637E-4491-825E-BB3089852F24}" presName="hierChild5" presStyleCnt="0"/>
      <dgm:spPr/>
    </dgm:pt>
    <dgm:pt modelId="{2E280094-923B-4A2E-8767-3D4D0D50469B}" type="pres">
      <dgm:prSet presAssocID="{29866FCD-5989-40E8-A892-04EA03EC4B2D}" presName="Name37" presStyleLbl="parChTrans1D4" presStyleIdx="26" presStyleCnt="32"/>
      <dgm:spPr/>
      <dgm:t>
        <a:bodyPr/>
        <a:lstStyle/>
        <a:p>
          <a:endParaRPr lang="en-US"/>
        </a:p>
      </dgm:t>
    </dgm:pt>
    <dgm:pt modelId="{1E0A562C-BC33-4FED-9143-963D32741F6B}" type="pres">
      <dgm:prSet presAssocID="{44D53133-5299-4CF4-933F-66E239368D22}" presName="hierRoot2" presStyleCnt="0">
        <dgm:presLayoutVars>
          <dgm:hierBranch val="init"/>
        </dgm:presLayoutVars>
      </dgm:prSet>
      <dgm:spPr/>
    </dgm:pt>
    <dgm:pt modelId="{24337F9A-B4E4-4B62-8320-7C2ACBFB5FB7}" type="pres">
      <dgm:prSet presAssocID="{44D53133-5299-4CF4-933F-66E239368D22}" presName="rootComposite" presStyleCnt="0"/>
      <dgm:spPr/>
    </dgm:pt>
    <dgm:pt modelId="{A74ADB89-FA40-4BFB-8A8D-D2CEC7C5ADEE}" type="pres">
      <dgm:prSet presAssocID="{44D53133-5299-4CF4-933F-66E239368D22}" presName="rootText" presStyleLbl="node4" presStyleIdx="26" presStyleCnt="32">
        <dgm:presLayoutVars>
          <dgm:chPref val="3"/>
        </dgm:presLayoutVars>
      </dgm:prSet>
      <dgm:spPr/>
      <dgm:t>
        <a:bodyPr/>
        <a:lstStyle/>
        <a:p>
          <a:endParaRPr lang="en-US"/>
        </a:p>
      </dgm:t>
    </dgm:pt>
    <dgm:pt modelId="{463786AD-1500-440F-9371-AD4463586B6C}" type="pres">
      <dgm:prSet presAssocID="{44D53133-5299-4CF4-933F-66E239368D22}" presName="rootConnector" presStyleLbl="node4" presStyleIdx="26" presStyleCnt="32"/>
      <dgm:spPr/>
      <dgm:t>
        <a:bodyPr/>
        <a:lstStyle/>
        <a:p>
          <a:endParaRPr lang="en-US"/>
        </a:p>
      </dgm:t>
    </dgm:pt>
    <dgm:pt modelId="{BE6E3063-0480-4C9B-A293-193E689796BD}" type="pres">
      <dgm:prSet presAssocID="{44D53133-5299-4CF4-933F-66E239368D22}" presName="hierChild4" presStyleCnt="0"/>
      <dgm:spPr/>
    </dgm:pt>
    <dgm:pt modelId="{5FB49CA0-D491-4FFA-8802-12D8BA19B12A}" type="pres">
      <dgm:prSet presAssocID="{44D53133-5299-4CF4-933F-66E239368D22}" presName="hierChild5" presStyleCnt="0"/>
      <dgm:spPr/>
    </dgm:pt>
    <dgm:pt modelId="{65A084D8-5AD5-4200-B993-8A7DB89DD99F}" type="pres">
      <dgm:prSet presAssocID="{105BEDFE-B886-4C92-9F9E-CEA5F802CE84}" presName="Name37" presStyleLbl="parChTrans1D4" presStyleIdx="27" presStyleCnt="32"/>
      <dgm:spPr/>
      <dgm:t>
        <a:bodyPr/>
        <a:lstStyle/>
        <a:p>
          <a:endParaRPr lang="en-US"/>
        </a:p>
      </dgm:t>
    </dgm:pt>
    <dgm:pt modelId="{1FC0DBEE-2E2F-4CE3-AC6A-8539D0ACF86A}" type="pres">
      <dgm:prSet presAssocID="{69F92218-DE38-474A-9B64-F23820CA5BB7}" presName="hierRoot2" presStyleCnt="0">
        <dgm:presLayoutVars>
          <dgm:hierBranch val="init"/>
        </dgm:presLayoutVars>
      </dgm:prSet>
      <dgm:spPr/>
    </dgm:pt>
    <dgm:pt modelId="{47265EA2-6A89-429B-A627-9D2B16004BE6}" type="pres">
      <dgm:prSet presAssocID="{69F92218-DE38-474A-9B64-F23820CA5BB7}" presName="rootComposite" presStyleCnt="0"/>
      <dgm:spPr/>
    </dgm:pt>
    <dgm:pt modelId="{2A00B062-9992-4654-87C6-774F7FC393A9}" type="pres">
      <dgm:prSet presAssocID="{69F92218-DE38-474A-9B64-F23820CA5BB7}" presName="rootText" presStyleLbl="node4" presStyleIdx="27" presStyleCnt="32">
        <dgm:presLayoutVars>
          <dgm:chPref val="3"/>
        </dgm:presLayoutVars>
      </dgm:prSet>
      <dgm:spPr/>
      <dgm:t>
        <a:bodyPr/>
        <a:lstStyle/>
        <a:p>
          <a:endParaRPr lang="en-US"/>
        </a:p>
      </dgm:t>
    </dgm:pt>
    <dgm:pt modelId="{CC75C4DA-ECF2-4E41-9532-E7C8F791D314}" type="pres">
      <dgm:prSet presAssocID="{69F92218-DE38-474A-9B64-F23820CA5BB7}" presName="rootConnector" presStyleLbl="node4" presStyleIdx="27" presStyleCnt="32"/>
      <dgm:spPr/>
      <dgm:t>
        <a:bodyPr/>
        <a:lstStyle/>
        <a:p>
          <a:endParaRPr lang="en-US"/>
        </a:p>
      </dgm:t>
    </dgm:pt>
    <dgm:pt modelId="{8634F381-88B7-4294-881E-46DBC3BF1E77}" type="pres">
      <dgm:prSet presAssocID="{69F92218-DE38-474A-9B64-F23820CA5BB7}" presName="hierChild4" presStyleCnt="0"/>
      <dgm:spPr/>
    </dgm:pt>
    <dgm:pt modelId="{1708B2AC-4440-43AD-9382-73B615A788BC}" type="pres">
      <dgm:prSet presAssocID="{69F92218-DE38-474A-9B64-F23820CA5BB7}" presName="hierChild5" presStyleCnt="0"/>
      <dgm:spPr/>
    </dgm:pt>
    <dgm:pt modelId="{E807E070-83AB-4EE1-8415-89E7E9164F80}" type="pres">
      <dgm:prSet presAssocID="{D4355665-FEE1-4D89-9365-B4406109B380}" presName="hierChild5" presStyleCnt="0"/>
      <dgm:spPr/>
    </dgm:pt>
    <dgm:pt modelId="{A73D2AE7-10A9-435D-BBE4-CAD1085F2F68}" type="pres">
      <dgm:prSet presAssocID="{C58EBC66-8D6D-416A-8041-8CD2F851E6F7}" presName="Name37" presStyleLbl="parChTrans1D4" presStyleIdx="28" presStyleCnt="32"/>
      <dgm:spPr/>
      <dgm:t>
        <a:bodyPr/>
        <a:lstStyle/>
        <a:p>
          <a:endParaRPr lang="en-US"/>
        </a:p>
      </dgm:t>
    </dgm:pt>
    <dgm:pt modelId="{45EA7119-2543-476D-ADCB-A0378EA7AD4D}" type="pres">
      <dgm:prSet presAssocID="{F76E6BED-F625-40C9-9C4F-C456EC747D1B}" presName="hierRoot2" presStyleCnt="0">
        <dgm:presLayoutVars>
          <dgm:hierBranch val="init"/>
        </dgm:presLayoutVars>
      </dgm:prSet>
      <dgm:spPr/>
    </dgm:pt>
    <dgm:pt modelId="{F0350F6A-5AB7-43BA-BE36-CF558D504868}" type="pres">
      <dgm:prSet presAssocID="{F76E6BED-F625-40C9-9C4F-C456EC747D1B}" presName="rootComposite" presStyleCnt="0"/>
      <dgm:spPr/>
    </dgm:pt>
    <dgm:pt modelId="{52C68CEC-8AB2-4372-A788-0408E640B3B9}" type="pres">
      <dgm:prSet presAssocID="{F76E6BED-F625-40C9-9C4F-C456EC747D1B}" presName="rootText" presStyleLbl="node4" presStyleIdx="28" presStyleCnt="32">
        <dgm:presLayoutVars>
          <dgm:chPref val="3"/>
        </dgm:presLayoutVars>
      </dgm:prSet>
      <dgm:spPr/>
      <dgm:t>
        <a:bodyPr/>
        <a:lstStyle/>
        <a:p>
          <a:endParaRPr lang="en-US"/>
        </a:p>
      </dgm:t>
    </dgm:pt>
    <dgm:pt modelId="{35D9427A-0E5C-4D44-8902-FE157627E993}" type="pres">
      <dgm:prSet presAssocID="{F76E6BED-F625-40C9-9C4F-C456EC747D1B}" presName="rootConnector" presStyleLbl="node4" presStyleIdx="28" presStyleCnt="32"/>
      <dgm:spPr/>
      <dgm:t>
        <a:bodyPr/>
        <a:lstStyle/>
        <a:p>
          <a:endParaRPr lang="en-US"/>
        </a:p>
      </dgm:t>
    </dgm:pt>
    <dgm:pt modelId="{6034E835-54FD-4526-8780-8C9883937C5E}" type="pres">
      <dgm:prSet presAssocID="{F76E6BED-F625-40C9-9C4F-C456EC747D1B}" presName="hierChild4" presStyleCnt="0"/>
      <dgm:spPr/>
    </dgm:pt>
    <dgm:pt modelId="{508B70E3-6000-4F45-A031-47F3DEEBB5BF}" type="pres">
      <dgm:prSet presAssocID="{E20C051A-F825-4A54-93E8-5795DAC8A7D7}" presName="Name37" presStyleLbl="parChTrans1D4" presStyleIdx="29" presStyleCnt="32"/>
      <dgm:spPr/>
      <dgm:t>
        <a:bodyPr/>
        <a:lstStyle/>
        <a:p>
          <a:endParaRPr lang="en-US"/>
        </a:p>
      </dgm:t>
    </dgm:pt>
    <dgm:pt modelId="{52CBF4BD-F99C-4A53-A198-A85424C5F944}" type="pres">
      <dgm:prSet presAssocID="{9426E90B-04C0-494A-8BED-9BBAFE2AC218}" presName="hierRoot2" presStyleCnt="0">
        <dgm:presLayoutVars>
          <dgm:hierBranch val="init"/>
        </dgm:presLayoutVars>
      </dgm:prSet>
      <dgm:spPr/>
    </dgm:pt>
    <dgm:pt modelId="{232A7215-A060-4684-9EF1-26BE06AD070D}" type="pres">
      <dgm:prSet presAssocID="{9426E90B-04C0-494A-8BED-9BBAFE2AC218}" presName="rootComposite" presStyleCnt="0"/>
      <dgm:spPr/>
    </dgm:pt>
    <dgm:pt modelId="{04676303-1507-4942-A97E-0D3202FED0F0}" type="pres">
      <dgm:prSet presAssocID="{9426E90B-04C0-494A-8BED-9BBAFE2AC218}" presName="rootText" presStyleLbl="node4" presStyleIdx="29" presStyleCnt="32">
        <dgm:presLayoutVars>
          <dgm:chPref val="3"/>
        </dgm:presLayoutVars>
      </dgm:prSet>
      <dgm:spPr/>
      <dgm:t>
        <a:bodyPr/>
        <a:lstStyle/>
        <a:p>
          <a:endParaRPr lang="en-US"/>
        </a:p>
      </dgm:t>
    </dgm:pt>
    <dgm:pt modelId="{C94B8A20-DB1D-4122-A597-6F1DB4E5591C}" type="pres">
      <dgm:prSet presAssocID="{9426E90B-04C0-494A-8BED-9BBAFE2AC218}" presName="rootConnector" presStyleLbl="node4" presStyleIdx="29" presStyleCnt="32"/>
      <dgm:spPr/>
      <dgm:t>
        <a:bodyPr/>
        <a:lstStyle/>
        <a:p>
          <a:endParaRPr lang="en-US"/>
        </a:p>
      </dgm:t>
    </dgm:pt>
    <dgm:pt modelId="{C03EF3FE-ADEB-4710-B203-4A8E5577B962}" type="pres">
      <dgm:prSet presAssocID="{9426E90B-04C0-494A-8BED-9BBAFE2AC218}" presName="hierChild4" presStyleCnt="0"/>
      <dgm:spPr/>
    </dgm:pt>
    <dgm:pt modelId="{75E4A9A2-AC64-44C7-B88C-B7E10247CF91}" type="pres">
      <dgm:prSet presAssocID="{9426E90B-04C0-494A-8BED-9BBAFE2AC218}" presName="hierChild5" presStyleCnt="0"/>
      <dgm:spPr/>
    </dgm:pt>
    <dgm:pt modelId="{8A88C683-D1E3-43BC-AA9D-C414C9AD627E}" type="pres">
      <dgm:prSet presAssocID="{EE6B3F8D-3C1B-4702-A72B-BBBB768E609A}" presName="Name37" presStyleLbl="parChTrans1D4" presStyleIdx="30" presStyleCnt="32"/>
      <dgm:spPr/>
      <dgm:t>
        <a:bodyPr/>
        <a:lstStyle/>
        <a:p>
          <a:endParaRPr lang="en-US"/>
        </a:p>
      </dgm:t>
    </dgm:pt>
    <dgm:pt modelId="{C63C2F8E-7BCE-4D4B-A7D5-267D32804A40}" type="pres">
      <dgm:prSet presAssocID="{E8233A7C-8E55-4B10-99D5-8801F6B4D02C}" presName="hierRoot2" presStyleCnt="0">
        <dgm:presLayoutVars>
          <dgm:hierBranch val="init"/>
        </dgm:presLayoutVars>
      </dgm:prSet>
      <dgm:spPr/>
    </dgm:pt>
    <dgm:pt modelId="{36647BC9-83A5-44A7-8FA6-BEB2CFAE2BFF}" type="pres">
      <dgm:prSet presAssocID="{E8233A7C-8E55-4B10-99D5-8801F6B4D02C}" presName="rootComposite" presStyleCnt="0"/>
      <dgm:spPr/>
    </dgm:pt>
    <dgm:pt modelId="{3DC4E65F-D585-4640-8921-6F21570E5996}" type="pres">
      <dgm:prSet presAssocID="{E8233A7C-8E55-4B10-99D5-8801F6B4D02C}" presName="rootText" presStyleLbl="node4" presStyleIdx="30" presStyleCnt="32">
        <dgm:presLayoutVars>
          <dgm:chPref val="3"/>
        </dgm:presLayoutVars>
      </dgm:prSet>
      <dgm:spPr/>
      <dgm:t>
        <a:bodyPr/>
        <a:lstStyle/>
        <a:p>
          <a:endParaRPr lang="en-US"/>
        </a:p>
      </dgm:t>
    </dgm:pt>
    <dgm:pt modelId="{FD792C6E-4901-4ADD-B175-2EB821631BD6}" type="pres">
      <dgm:prSet presAssocID="{E8233A7C-8E55-4B10-99D5-8801F6B4D02C}" presName="rootConnector" presStyleLbl="node4" presStyleIdx="30" presStyleCnt="32"/>
      <dgm:spPr/>
      <dgm:t>
        <a:bodyPr/>
        <a:lstStyle/>
        <a:p>
          <a:endParaRPr lang="en-US"/>
        </a:p>
      </dgm:t>
    </dgm:pt>
    <dgm:pt modelId="{E0635151-2943-4D36-844E-C952FB654892}" type="pres">
      <dgm:prSet presAssocID="{E8233A7C-8E55-4B10-99D5-8801F6B4D02C}" presName="hierChild4" presStyleCnt="0"/>
      <dgm:spPr/>
    </dgm:pt>
    <dgm:pt modelId="{89CC741D-D3DF-42BD-80BA-12D1ED1C8AAF}" type="pres">
      <dgm:prSet presAssocID="{E8233A7C-8E55-4B10-99D5-8801F6B4D02C}" presName="hierChild5" presStyleCnt="0"/>
      <dgm:spPr/>
    </dgm:pt>
    <dgm:pt modelId="{EF1083FE-592A-40D8-90CE-7E4886F37E7B}" type="pres">
      <dgm:prSet presAssocID="{BB727031-93B2-4309-BA89-2784E0C2DF9A}" presName="Name37" presStyleLbl="parChTrans1D4" presStyleIdx="31" presStyleCnt="32"/>
      <dgm:spPr/>
      <dgm:t>
        <a:bodyPr/>
        <a:lstStyle/>
        <a:p>
          <a:endParaRPr lang="en-US"/>
        </a:p>
      </dgm:t>
    </dgm:pt>
    <dgm:pt modelId="{1E738E7D-8153-4A47-892A-EBA21F83CE49}" type="pres">
      <dgm:prSet presAssocID="{B5942455-92F1-4848-AD48-A330D3A2E0C1}" presName="hierRoot2" presStyleCnt="0">
        <dgm:presLayoutVars>
          <dgm:hierBranch val="init"/>
        </dgm:presLayoutVars>
      </dgm:prSet>
      <dgm:spPr/>
    </dgm:pt>
    <dgm:pt modelId="{690D963E-3950-4F59-876A-6D5E77405861}" type="pres">
      <dgm:prSet presAssocID="{B5942455-92F1-4848-AD48-A330D3A2E0C1}" presName="rootComposite" presStyleCnt="0"/>
      <dgm:spPr/>
    </dgm:pt>
    <dgm:pt modelId="{71D9B35A-FEAF-4E5A-8838-63BB99FC6F06}" type="pres">
      <dgm:prSet presAssocID="{B5942455-92F1-4848-AD48-A330D3A2E0C1}" presName="rootText" presStyleLbl="node4" presStyleIdx="31" presStyleCnt="32" custLinFactNeighborX="-2728" custLinFactNeighborY="-15872">
        <dgm:presLayoutVars>
          <dgm:chPref val="3"/>
        </dgm:presLayoutVars>
      </dgm:prSet>
      <dgm:spPr/>
      <dgm:t>
        <a:bodyPr/>
        <a:lstStyle/>
        <a:p>
          <a:endParaRPr lang="en-US"/>
        </a:p>
      </dgm:t>
    </dgm:pt>
    <dgm:pt modelId="{2DE15F37-2122-4993-B622-3F1169A831B8}" type="pres">
      <dgm:prSet presAssocID="{B5942455-92F1-4848-AD48-A330D3A2E0C1}" presName="rootConnector" presStyleLbl="node4" presStyleIdx="31" presStyleCnt="32"/>
      <dgm:spPr/>
      <dgm:t>
        <a:bodyPr/>
        <a:lstStyle/>
        <a:p>
          <a:endParaRPr lang="en-US"/>
        </a:p>
      </dgm:t>
    </dgm:pt>
    <dgm:pt modelId="{DC088EB9-2D89-4950-971C-EA15A950B0BD}" type="pres">
      <dgm:prSet presAssocID="{B5942455-92F1-4848-AD48-A330D3A2E0C1}" presName="hierChild4" presStyleCnt="0"/>
      <dgm:spPr/>
    </dgm:pt>
    <dgm:pt modelId="{C87C3B18-472B-4BC5-B148-EABD47E5587A}" type="pres">
      <dgm:prSet presAssocID="{B5942455-92F1-4848-AD48-A330D3A2E0C1}" presName="hierChild5" presStyleCnt="0"/>
      <dgm:spPr/>
    </dgm:pt>
    <dgm:pt modelId="{3CC6C3E5-E5FC-4C52-8778-AB8325794403}" type="pres">
      <dgm:prSet presAssocID="{F76E6BED-F625-40C9-9C4F-C456EC747D1B}" presName="hierChild5" presStyleCnt="0"/>
      <dgm:spPr/>
    </dgm:pt>
    <dgm:pt modelId="{500AC177-C4ED-4CC3-87D0-AB9B224AF386}" type="pres">
      <dgm:prSet presAssocID="{BF9A875E-F7AF-4587-BAF4-E21BA6A79AE8}" presName="hierChild5" presStyleCnt="0"/>
      <dgm:spPr/>
    </dgm:pt>
    <dgm:pt modelId="{E03C4C81-6EC8-4BC1-97ED-E65BEEFDDE14}" type="pres">
      <dgm:prSet presAssocID="{EB89D86B-CB6C-45AE-8CBB-63B11E915AAA}" presName="hierChild5" presStyleCnt="0"/>
      <dgm:spPr/>
    </dgm:pt>
    <dgm:pt modelId="{02D59516-1D60-4124-B095-1FAF0059DC8B}" type="pres">
      <dgm:prSet presAssocID="{9E98839A-B4CE-440B-B378-0C46EB2C62FE}" presName="hierChild3" presStyleCnt="0"/>
      <dgm:spPr/>
    </dgm:pt>
  </dgm:ptLst>
  <dgm:cxnLst>
    <dgm:cxn modelId="{3DEFE0E0-C3B6-412F-9DA1-B14E6538B0BA}" type="presOf" srcId="{22DACB80-637E-4491-825E-BB3089852F24}" destId="{807CAAAD-2A72-4AC7-8321-24E1AF0AE12F}" srcOrd="1" destOrd="0" presId="urn:microsoft.com/office/officeart/2005/8/layout/orgChart1"/>
    <dgm:cxn modelId="{1E378C5F-B812-45DC-A513-DD89B86DF575}" srcId="{9E98839A-B4CE-440B-B378-0C46EB2C62FE}" destId="{EB89D86B-CB6C-45AE-8CBB-63B11E915AAA}" srcOrd="1" destOrd="0" parTransId="{A89CE5A0-E4C6-449B-887B-904764B2E125}" sibTransId="{6F441723-56B8-4EF4-9551-B74042733EA4}"/>
    <dgm:cxn modelId="{BA1B9BEB-8A09-4661-94C1-D8898B7CE0FE}" type="presOf" srcId="{3491C2FA-3963-4E6C-8DEA-FDD613579701}" destId="{5024ACC8-32C7-4D81-A6D7-0A2B53BE5637}" srcOrd="1" destOrd="0" presId="urn:microsoft.com/office/officeart/2005/8/layout/orgChart1"/>
    <dgm:cxn modelId="{98F442A7-1229-4350-A7C3-C74C7ED40745}" srcId="{76BACCD4-312D-48D4-87C1-897E6DC90E0D}" destId="{680FE837-52BE-411C-9B7C-73B4DEC5E77C}" srcOrd="2" destOrd="0" parTransId="{5EA0F968-7293-4A65-AC46-9831A44D9D92}" sibTransId="{157BCEEA-3DC7-42A8-A33C-6B217703C78C}"/>
    <dgm:cxn modelId="{83A8D957-660A-4AED-BACD-8D37B32E2162}" type="presOf" srcId="{5EA0F968-7293-4A65-AC46-9831A44D9D92}" destId="{3445BEFB-63D9-4FEF-97C9-1BBE5D7E722B}" srcOrd="0" destOrd="0" presId="urn:microsoft.com/office/officeart/2005/8/layout/orgChart1"/>
    <dgm:cxn modelId="{8A2058B9-0D11-454A-8839-AB1BA898E0FF}" srcId="{D4355665-FEE1-4D89-9365-B4406109B380}" destId="{22DACB80-637E-4491-825E-BB3089852F24}" srcOrd="0" destOrd="0" parTransId="{A1E83CD2-A8DC-40D1-A9D3-F7A804BC153C}" sibTransId="{4C3157EE-9736-47FC-B3DC-F0053AECC060}"/>
    <dgm:cxn modelId="{A91AF9DF-E083-4FE0-9F63-EDCB55DD46F6}" type="presOf" srcId="{A0B2DB08-689B-4D8A-9753-6B3B1EB1E4EB}" destId="{58C01716-FD47-4D92-B14F-5FCA28265DBF}" srcOrd="0" destOrd="0" presId="urn:microsoft.com/office/officeart/2005/8/layout/orgChart1"/>
    <dgm:cxn modelId="{BE4D595A-40A3-482C-B917-9C7215E784B6}" type="presOf" srcId="{258AA060-61E8-4AFD-94CB-EA304828BD05}" destId="{28397F56-292B-4749-BEC9-3525F0573B9D}" srcOrd="0" destOrd="0" presId="urn:microsoft.com/office/officeart/2005/8/layout/orgChart1"/>
    <dgm:cxn modelId="{5BA16DFD-97FB-4D67-81FF-27ADF1775AC5}" type="presOf" srcId="{67ACF166-0097-4159-B0D9-56CDA3294BD5}" destId="{E0443DC9-0575-41B8-9FEC-9D29DB3643C3}" srcOrd="0" destOrd="0" presId="urn:microsoft.com/office/officeart/2005/8/layout/orgChart1"/>
    <dgm:cxn modelId="{8CF62834-5E1F-42F4-ACAF-F67A54CEE629}" type="presOf" srcId="{8F46E06E-7DBA-437C-86B1-9DDD6EFA9F63}" destId="{87464390-43E1-4367-A285-BAA97F0B2F8F}" srcOrd="0" destOrd="0" presId="urn:microsoft.com/office/officeart/2005/8/layout/orgChart1"/>
    <dgm:cxn modelId="{81CC334D-63AE-46E3-B157-D5D822397DBA}" type="presOf" srcId="{76BACCD4-312D-48D4-87C1-897E6DC90E0D}" destId="{172A4AFA-FE52-4D2A-8DD3-9373FEE78E2E}" srcOrd="0" destOrd="0" presId="urn:microsoft.com/office/officeart/2005/8/layout/orgChart1"/>
    <dgm:cxn modelId="{8E467386-6F81-4F2C-80EF-DE8A99C13BBE}" srcId="{F76E6BED-F625-40C9-9C4F-C456EC747D1B}" destId="{E8233A7C-8E55-4B10-99D5-8801F6B4D02C}" srcOrd="1" destOrd="0" parTransId="{EE6B3F8D-3C1B-4702-A72B-BBBB768E609A}" sibTransId="{2B502DDD-4260-47AE-A114-C8BE890691F5}"/>
    <dgm:cxn modelId="{9D2EBCD3-462F-4666-9B51-B3C3A9C7DB2A}" type="presOf" srcId="{B0FC7E5D-793A-4E59-A998-2D18E4FF2A42}" destId="{A5FE9271-4F30-4CFA-957C-9C59ECF25FBD}" srcOrd="0" destOrd="0" presId="urn:microsoft.com/office/officeart/2005/8/layout/orgChart1"/>
    <dgm:cxn modelId="{B21DF11F-516D-41B3-8F3E-129A6863C787}" srcId="{F309C3E1-9B2B-4777-83F0-A0AAABB5E5DF}" destId="{329E2867-F973-4AFB-A9E8-351056ED4C62}" srcOrd="0" destOrd="0" parTransId="{547BFA3E-F099-4075-A1BB-524B423BB06F}" sibTransId="{066B3492-E52A-43AB-BF58-DFBD228ED396}"/>
    <dgm:cxn modelId="{32A00F13-A48D-4A6C-A718-4546A14B7F99}" type="presOf" srcId="{596C6767-3A42-4F4F-83AF-D2B34627536B}" destId="{C9A49F70-B4C1-46E9-8AC9-BBDF67826D83}" srcOrd="0" destOrd="0" presId="urn:microsoft.com/office/officeart/2005/8/layout/orgChart1"/>
    <dgm:cxn modelId="{99E5B01E-5711-41EB-907E-28985432FE71}" type="presOf" srcId="{547BFA3E-F099-4075-A1BB-524B423BB06F}" destId="{D93C4DEE-F80D-4DB5-BE45-7F6F314EE000}" srcOrd="0" destOrd="0" presId="urn:microsoft.com/office/officeart/2005/8/layout/orgChart1"/>
    <dgm:cxn modelId="{A598F2C9-AF3F-4433-935C-99B8F37B28D4}" srcId="{DA8A4FFF-1508-4ADC-B35D-C55B25E079CF}" destId="{F309C3E1-9B2B-4777-83F0-A0AAABB5E5DF}" srcOrd="0" destOrd="0" parTransId="{9F553EE0-C60A-458C-A598-41795E0AC91E}" sibTransId="{C1F0A465-65F5-4B26-8F41-E769DBEA7DAA}"/>
    <dgm:cxn modelId="{9B0909EB-D9C8-4F92-AA44-410B39B11B70}" type="presOf" srcId="{D4355665-FEE1-4D89-9365-B4406109B380}" destId="{2BF84ACE-ACDD-4E94-B4E0-864C66697EAF}" srcOrd="1" destOrd="0" presId="urn:microsoft.com/office/officeart/2005/8/layout/orgChart1"/>
    <dgm:cxn modelId="{62769F57-DDE9-482B-A8F4-52A18ED5FA34}" type="presOf" srcId="{556C57D3-7069-4079-975E-8C4C02D0D00B}" destId="{85B31E80-8325-4D07-B8AB-A55B0E81B671}" srcOrd="0" destOrd="0" presId="urn:microsoft.com/office/officeart/2005/8/layout/orgChart1"/>
    <dgm:cxn modelId="{5CB8FBF3-70A2-4499-A45A-74699FE656D8}" type="presOf" srcId="{9426E90B-04C0-494A-8BED-9BBAFE2AC218}" destId="{04676303-1507-4942-A97E-0D3202FED0F0}" srcOrd="0" destOrd="0" presId="urn:microsoft.com/office/officeart/2005/8/layout/orgChart1"/>
    <dgm:cxn modelId="{52B04310-CEC1-43D2-9299-4677A2A65D64}" type="presOf" srcId="{A6707684-53A8-4306-B59F-1CF87925194C}" destId="{BA5049E6-4B70-46FD-A33E-2B0141533E26}" srcOrd="1" destOrd="0" presId="urn:microsoft.com/office/officeart/2005/8/layout/orgChart1"/>
    <dgm:cxn modelId="{613347F3-2970-4A37-A78F-24169433DF00}" type="presOf" srcId="{118A7FD6-5292-4B8D-9ADE-694EB6C6038D}" destId="{216EA886-34C9-416F-B59D-3D1A1520ED92}" srcOrd="0" destOrd="0" presId="urn:microsoft.com/office/officeart/2005/8/layout/orgChart1"/>
    <dgm:cxn modelId="{B6C5581F-7145-420B-B1F9-FDFE33DDB8D0}" type="presOf" srcId="{9E98839A-B4CE-440B-B378-0C46EB2C62FE}" destId="{182F3C0B-A012-4D13-AFF7-184AF28D0FFA}" srcOrd="1" destOrd="0" presId="urn:microsoft.com/office/officeart/2005/8/layout/orgChart1"/>
    <dgm:cxn modelId="{73B34918-DD2F-4A59-9658-FBEE87AC994F}" type="presOf" srcId="{E20C051A-F825-4A54-93E8-5795DAC8A7D7}" destId="{508B70E3-6000-4F45-A031-47F3DEEBB5BF}" srcOrd="0" destOrd="0" presId="urn:microsoft.com/office/officeart/2005/8/layout/orgChart1"/>
    <dgm:cxn modelId="{EC37C758-1EE7-4D25-A7CC-F6054415D66B}" type="presOf" srcId="{10279FEB-D628-4669-8F74-AC69B3B2142F}" destId="{31FB6117-41F5-4514-9CE6-47BF77083AE0}" srcOrd="1" destOrd="0" presId="urn:microsoft.com/office/officeart/2005/8/layout/orgChart1"/>
    <dgm:cxn modelId="{9FD8A67C-1212-4C2C-8272-737DDFBF9152}" srcId="{F7562C78-5732-498D-9067-CD51D4C818E9}" destId="{A3327F99-A2B6-4520-A38E-D995A2A4AEFD}" srcOrd="1" destOrd="0" parTransId="{68EABFD0-AA88-4C77-8750-708B5667679F}" sibTransId="{F7E2ED63-1FA3-4AC7-8FF5-F85D263C417B}"/>
    <dgm:cxn modelId="{0DA5AD5E-E7BD-4820-ADF5-B08AFCB4629F}" srcId="{F309C3E1-9B2B-4777-83F0-A0AAABB5E5DF}" destId="{10279FEB-D628-4669-8F74-AC69B3B2142F}" srcOrd="1" destOrd="0" parTransId="{FC98B6FE-021E-42E1-9BDE-BCA622EF950C}" sibTransId="{F8ABC366-F30E-4EC5-AA53-3CBF4163A6D6}"/>
    <dgm:cxn modelId="{F7F00731-8330-44D9-A96A-B54C944FF33B}" srcId="{A3327F99-A2B6-4520-A38E-D995A2A4AEFD}" destId="{3491C2FA-3963-4E6C-8DEA-FDD613579701}" srcOrd="0" destOrd="0" parTransId="{6AD8C4AA-4EFE-45ED-99A3-ADB6CEDC2F66}" sibTransId="{5158C885-CD3E-4492-9F27-C4FED60E900B}"/>
    <dgm:cxn modelId="{10D84166-C5C0-4816-926D-1FBDEAA6586A}" type="presOf" srcId="{9F4DB3A8-9101-4B87-85F0-07112EE0797A}" destId="{E7457A08-B15C-41CC-9C96-7B3116BE0295}" srcOrd="0" destOrd="0" presId="urn:microsoft.com/office/officeart/2005/8/layout/orgChart1"/>
    <dgm:cxn modelId="{D7FF4158-17C6-4E72-8C53-FC8DD3DBC080}" srcId="{F7562C78-5732-498D-9067-CD51D4C818E9}" destId="{EC40DE46-156C-45AF-A5C5-15F716B0C52B}" srcOrd="0" destOrd="0" parTransId="{1C2DCDA1-E0A8-45C0-A415-ACC8CF35A9DC}" sibTransId="{ADC19677-095A-43A5-AD02-86CC3E35DB35}"/>
    <dgm:cxn modelId="{76E26E25-B616-4087-8F47-E250C6EB2DFD}" srcId="{EC40DE46-156C-45AF-A5C5-15F716B0C52B}" destId="{B3AFD07A-B883-4B69-AA80-9B11A9367222}" srcOrd="2" destOrd="0" parTransId="{258AA060-61E8-4AFD-94CB-EA304828BD05}" sibTransId="{47CA13E3-1A1D-480A-A4E6-ECAB8C217E12}"/>
    <dgm:cxn modelId="{58055195-9207-42CA-95D1-8B8BE380E42B}" type="presOf" srcId="{AB048EF3-8878-4375-83A5-5692486DDF24}" destId="{611CB5C5-1BDA-46B6-A882-F2A294A136C2}" srcOrd="0" destOrd="0" presId="urn:microsoft.com/office/officeart/2005/8/layout/orgChart1"/>
    <dgm:cxn modelId="{964ACAC4-F3EF-44D3-9DAE-213DA7D9FDFE}" type="presOf" srcId="{B3AFD07A-B883-4B69-AA80-9B11A9367222}" destId="{3EAA1631-6B0A-41A4-8C25-199F65BAEEA0}" srcOrd="0" destOrd="0" presId="urn:microsoft.com/office/officeart/2005/8/layout/orgChart1"/>
    <dgm:cxn modelId="{7F0E9028-3379-45AE-952B-3B2033EC256A}" type="presOf" srcId="{B3AFD07A-B883-4B69-AA80-9B11A9367222}" destId="{C05237E9-FD5F-4ACE-B757-DB0C8D5F1C32}" srcOrd="1" destOrd="0" presId="urn:microsoft.com/office/officeart/2005/8/layout/orgChart1"/>
    <dgm:cxn modelId="{85F1CBBF-F7F2-4D0C-BF99-468392D17255}" type="presOf" srcId="{75B629B3-E3E5-4148-9BB4-9AC58445154C}" destId="{82E00932-EA26-4EFD-9C93-85CDDBDCCDD2}" srcOrd="0" destOrd="0" presId="urn:microsoft.com/office/officeart/2005/8/layout/orgChart1"/>
    <dgm:cxn modelId="{1C5188F5-8727-44F0-B1C1-F0A7651E7041}" type="presOf" srcId="{44D53133-5299-4CF4-933F-66E239368D22}" destId="{463786AD-1500-440F-9371-AD4463586B6C}" srcOrd="1" destOrd="0" presId="urn:microsoft.com/office/officeart/2005/8/layout/orgChart1"/>
    <dgm:cxn modelId="{FAC73950-1D73-4D16-8AA1-BF10CEC7D420}" srcId="{A3327F99-A2B6-4520-A38E-D995A2A4AEFD}" destId="{B0FC7E5D-793A-4E59-A998-2D18E4FF2A42}" srcOrd="1" destOrd="0" parTransId="{F9929358-4EC1-4ADB-B415-51BB03E3A956}" sibTransId="{FBF0A979-055E-430B-A112-FCDB18C3CBBB}"/>
    <dgm:cxn modelId="{3D64419C-01DA-413B-904E-400805D408C6}" type="presOf" srcId="{D40432F6-8A8E-4C86-8D0C-4249E1CD1F66}" destId="{E181257E-595F-47BD-AEF3-E1DCDFABE0CC}" srcOrd="0" destOrd="0" presId="urn:microsoft.com/office/officeart/2005/8/layout/orgChart1"/>
    <dgm:cxn modelId="{948D32F1-BE6B-40D1-8B9B-AB4619289693}" srcId="{9E98839A-B4CE-440B-B378-0C46EB2C62FE}" destId="{0AC31973-16D8-4BCE-96BE-DE9A85670970}" srcOrd="0" destOrd="0" parTransId="{98C4995D-F532-4024-9330-8AE9724C53AB}" sibTransId="{84D285A3-0D44-4338-84F4-0FEE6E57972C}"/>
    <dgm:cxn modelId="{3C423916-A2BE-4FAA-8961-D6545B66C32E}" type="presOf" srcId="{B5942455-92F1-4848-AD48-A330D3A2E0C1}" destId="{71D9B35A-FEAF-4E5A-8838-63BB99FC6F06}" srcOrd="0" destOrd="0" presId="urn:microsoft.com/office/officeart/2005/8/layout/orgChart1"/>
    <dgm:cxn modelId="{53F160A0-0E21-44D1-AC6C-8C7CA48B6634}" srcId="{F76E6BED-F625-40C9-9C4F-C456EC747D1B}" destId="{9426E90B-04C0-494A-8BED-9BBAFE2AC218}" srcOrd="0" destOrd="0" parTransId="{E20C051A-F825-4A54-93E8-5795DAC8A7D7}" sibTransId="{C54EECEC-4AEE-4F49-BD4F-AD87461AD2D4}"/>
    <dgm:cxn modelId="{5CF2F983-308C-4FCA-8F34-70FDE1A8B915}" type="presOf" srcId="{7EDF5805-DEDE-4974-8AD2-B7DC439E0396}" destId="{99E329F6-6F05-4E08-BA46-68A3EEAB7EED}" srcOrd="0" destOrd="0" presId="urn:microsoft.com/office/officeart/2005/8/layout/orgChart1"/>
    <dgm:cxn modelId="{5FC69787-6868-4CE4-9344-940B2AFD5E49}" type="presOf" srcId="{F7562C78-5732-498D-9067-CD51D4C818E9}" destId="{59CADBCA-1F86-40A0-842F-BFD3EEE9FCBB}" srcOrd="0" destOrd="0" presId="urn:microsoft.com/office/officeart/2005/8/layout/orgChart1"/>
    <dgm:cxn modelId="{56A8ACF5-1E7F-4E29-9DDB-2291AE5CD9EB}" srcId="{596C6767-3A42-4F4F-83AF-D2B34627536B}" destId="{118A7FD6-5292-4B8D-9ADE-694EB6C6038D}" srcOrd="1" destOrd="0" parTransId="{DD730F39-9B4F-45B8-A7C8-C9B0BC540110}" sibTransId="{31972485-BBD2-44E3-B9B9-59A5E74DEA97}"/>
    <dgm:cxn modelId="{BE7EB25C-12D5-4C01-81A6-ACD63C480B85}" type="presOf" srcId="{0AC31973-16D8-4BCE-96BE-DE9A85670970}" destId="{D8989DD5-60FF-401A-9793-37C8794A0017}" srcOrd="1" destOrd="0" presId="urn:microsoft.com/office/officeart/2005/8/layout/orgChart1"/>
    <dgm:cxn modelId="{8CCF96EA-AFF5-4A14-8F87-2AA275B576AE}" type="presOf" srcId="{9426E90B-04C0-494A-8BED-9BBAFE2AC218}" destId="{C94B8A20-DB1D-4122-A597-6F1DB4E5591C}" srcOrd="1" destOrd="0" presId="urn:microsoft.com/office/officeart/2005/8/layout/orgChart1"/>
    <dgm:cxn modelId="{98337C22-A550-4384-8CB1-4E7AA59A113E}" type="presOf" srcId="{4BB8CD78-3044-4218-9D2F-2547F1A590F9}" destId="{25733F43-3326-462E-B487-E801B3D14C06}" srcOrd="0" destOrd="0" presId="urn:microsoft.com/office/officeart/2005/8/layout/orgChart1"/>
    <dgm:cxn modelId="{D641592E-32CD-452F-9F75-1A79E7F8BF3D}" type="presOf" srcId="{3491C2FA-3963-4E6C-8DEA-FDD613579701}" destId="{0FEF7B32-64F2-458E-80FD-D237625EA9AE}" srcOrd="0" destOrd="0" presId="urn:microsoft.com/office/officeart/2005/8/layout/orgChart1"/>
    <dgm:cxn modelId="{48DAB27E-65D7-4F87-92BE-C7E64D78D3D6}" type="presOf" srcId="{6E9642A3-C1C8-40E8-B8BF-9BFC5941A6AF}" destId="{1E010CAA-A0E0-4F34-B347-AB7197875B16}" srcOrd="1" destOrd="0" presId="urn:microsoft.com/office/officeart/2005/8/layout/orgChart1"/>
    <dgm:cxn modelId="{601D835C-23CB-40CC-9937-71271338FDD6}" type="presOf" srcId="{F76E6BED-F625-40C9-9C4F-C456EC747D1B}" destId="{35D9427A-0E5C-4D44-8902-FE157627E993}" srcOrd="1" destOrd="0" presId="urn:microsoft.com/office/officeart/2005/8/layout/orgChart1"/>
    <dgm:cxn modelId="{5A1FF1C1-5867-4C7C-94A2-0A42E171C779}" type="presOf" srcId="{FC98B6FE-021E-42E1-9BDE-BCA622EF950C}" destId="{9FD7400D-62EE-4D02-A176-87A9379F85DE}" srcOrd="0" destOrd="0" presId="urn:microsoft.com/office/officeart/2005/8/layout/orgChart1"/>
    <dgm:cxn modelId="{14247E5C-3B88-4C38-ADB7-786EDD79753C}" srcId="{BF9A875E-F7AF-4587-BAF4-E21BA6A79AE8}" destId="{F76E6BED-F625-40C9-9C4F-C456EC747D1B}" srcOrd="1" destOrd="0" parTransId="{C58EBC66-8D6D-416A-8041-8CD2F851E6F7}" sibTransId="{0D7CF48D-4E4F-470A-90E0-CC28C3C83E1B}"/>
    <dgm:cxn modelId="{E3243723-9061-45DC-8AEB-DD3525ACE3D6}" srcId="{BBE648EE-8C7D-4B1E-82FA-2F251F41177C}" destId="{6E9642A3-C1C8-40E8-B8BF-9BFC5941A6AF}" srcOrd="0" destOrd="0" parTransId="{4EBF1B9F-2743-471A-B83F-3C5D9EA9EBD2}" sibTransId="{B4021D6C-4B55-4943-A255-D5B2686D56DF}"/>
    <dgm:cxn modelId="{C5F5D0A8-B5FA-41A4-BB5B-DC0804D6AD87}" srcId="{0AC31973-16D8-4BCE-96BE-DE9A85670970}" destId="{E6DB10CF-C036-4FDB-8641-2AA89F063406}" srcOrd="1" destOrd="0" parTransId="{7EDF5805-DEDE-4974-8AD2-B7DC439E0396}" sibTransId="{AC258265-CC7A-403F-A5A4-3AC32A68F429}"/>
    <dgm:cxn modelId="{704170E4-2A94-4574-82C6-9BEC2F65CAF6}" type="presOf" srcId="{680FE837-52BE-411C-9B7C-73B4DEC5E77C}" destId="{0F2BE959-A240-413B-83AE-5F8631589808}" srcOrd="0" destOrd="0" presId="urn:microsoft.com/office/officeart/2005/8/layout/orgChart1"/>
    <dgm:cxn modelId="{F8F81F8F-DF80-4AA1-9BB3-7F1D1AD0CDC6}" type="presOf" srcId="{DD730F39-9B4F-45B8-A7C8-C9B0BC540110}" destId="{369AD0A9-BF8F-4E2E-A0AE-0AB546184281}" srcOrd="0" destOrd="0" presId="urn:microsoft.com/office/officeart/2005/8/layout/orgChart1"/>
    <dgm:cxn modelId="{E7A08D5B-D1B3-44DE-9E9B-8D7F60B1F378}" srcId="{596C6767-3A42-4F4F-83AF-D2B34627536B}" destId="{889801B4-611F-4364-8919-9BFC00181F85}" srcOrd="2" destOrd="0" parTransId="{556C57D3-7069-4079-975E-8C4C02D0D00B}" sibTransId="{C28C594C-7BD6-49E2-9148-4EEFE949A4DC}"/>
    <dgm:cxn modelId="{1A84C365-34EB-46B0-A13B-B870CBDBB365}" type="presOf" srcId="{680FE837-52BE-411C-9B7C-73B4DEC5E77C}" destId="{198746F0-39D3-425A-BCB1-1C8B914AA786}" srcOrd="1" destOrd="0" presId="urn:microsoft.com/office/officeart/2005/8/layout/orgChart1"/>
    <dgm:cxn modelId="{39ADA511-57C8-4E32-91EA-F5D22517A211}" type="presOf" srcId="{329E2867-F973-4AFB-A9E8-351056ED4C62}" destId="{35CD00B5-A93E-4C46-8309-F845633D74E9}" srcOrd="1" destOrd="0" presId="urn:microsoft.com/office/officeart/2005/8/layout/orgChart1"/>
    <dgm:cxn modelId="{FCA2260E-A691-4412-BE54-8679A1C994EC}" srcId="{A3327F99-A2B6-4520-A38E-D995A2A4AEFD}" destId="{0B5077AA-50BE-47E4-AEA7-28DA4498ADF0}" srcOrd="2" destOrd="0" parTransId="{F5D3BAD1-E30B-4298-876A-C1F55738FFE6}" sibTransId="{2C1C7F88-BDEA-4CC0-BC17-9D6B471246A7}"/>
    <dgm:cxn modelId="{4270436F-D652-4614-90F7-EDFACE439FC2}" type="presOf" srcId="{BBE648EE-8C7D-4B1E-82FA-2F251F41177C}" destId="{E0F5EF10-24AA-4D8A-8B66-22FBCFDF3108}" srcOrd="0" destOrd="0" presId="urn:microsoft.com/office/officeart/2005/8/layout/orgChart1"/>
    <dgm:cxn modelId="{F1A8F16F-BE72-4450-8511-3ACCDA4F4824}" type="presOf" srcId="{F5837BAA-4CDE-45C0-8C62-A843E776073A}" destId="{D61970A5-7620-4521-9005-7BC8101ADDA2}" srcOrd="0" destOrd="0" presId="urn:microsoft.com/office/officeart/2005/8/layout/orgChart1"/>
    <dgm:cxn modelId="{69050290-EF25-46BE-843A-D12BDAAAE808}" type="presOf" srcId="{F9929358-4EC1-4ADB-B415-51BB03E3A956}" destId="{9299946E-1987-4114-875A-91BDF9910A60}" srcOrd="0" destOrd="0" presId="urn:microsoft.com/office/officeart/2005/8/layout/orgChart1"/>
    <dgm:cxn modelId="{2EB56CE2-1395-4BB3-8724-8422EC5003B4}" srcId="{596C6767-3A42-4F4F-83AF-D2B34627536B}" destId="{62EC2AE6-B8A2-44D8-B532-0639A752A1E2}" srcOrd="0" destOrd="0" parTransId="{75B629B3-E3E5-4148-9BB4-9AC58445154C}" sibTransId="{23E042C7-5B5C-41FE-A725-ED388C81DD5D}"/>
    <dgm:cxn modelId="{CB871F4C-784E-49EC-9AC4-0A2C08A3D746}" type="presOf" srcId="{EC40DE46-156C-45AF-A5C5-15F716B0C52B}" destId="{9F91BB16-4185-4D73-B427-5A5BFC4643AB}" srcOrd="0" destOrd="0" presId="urn:microsoft.com/office/officeart/2005/8/layout/orgChart1"/>
    <dgm:cxn modelId="{788C80A5-2983-42D8-9C76-A0621E64D383}" type="presOf" srcId="{CECF7346-E2F3-43CA-8A7B-DAE4F2D46EAF}" destId="{8F2902ED-78DE-404F-B3AC-26CB7246FCA6}" srcOrd="0" destOrd="0" presId="urn:microsoft.com/office/officeart/2005/8/layout/orgChart1"/>
    <dgm:cxn modelId="{AD77029E-CB26-4220-B9C6-4996D6CF3A6D}" srcId="{8F46E06E-7DBA-437C-86B1-9DDD6EFA9F63}" destId="{9E98839A-B4CE-440B-B378-0C46EB2C62FE}" srcOrd="0" destOrd="0" parTransId="{DFC74CA9-00EF-4C52-9DDC-69755E2A4586}" sibTransId="{2679E23E-FF73-4572-988C-6A4A430D1FF6}"/>
    <dgm:cxn modelId="{3B3E99E0-3E85-4DD0-80D1-03D773F1A9D7}" type="presOf" srcId="{6E9642A3-C1C8-40E8-B8BF-9BFC5941A6AF}" destId="{B89542FB-3329-45E9-815C-C331FAFA06B7}" srcOrd="0" destOrd="0" presId="urn:microsoft.com/office/officeart/2005/8/layout/orgChart1"/>
    <dgm:cxn modelId="{34C0177D-19D8-4958-BD8B-018F74B0FE2A}" type="presOf" srcId="{343D20DD-FA27-4D19-9D26-9F3B963FE524}" destId="{3A780DAF-2525-4200-92CA-FCFD279F301D}" srcOrd="0" destOrd="0" presId="urn:microsoft.com/office/officeart/2005/8/layout/orgChart1"/>
    <dgm:cxn modelId="{E69D5208-1027-4935-83CC-F5F669A4996D}" type="presOf" srcId="{76BACCD4-312D-48D4-87C1-897E6DC90E0D}" destId="{8440A5C8-AA2D-425A-ADFC-4053C56CB555}" srcOrd="1" destOrd="0" presId="urn:microsoft.com/office/officeart/2005/8/layout/orgChart1"/>
    <dgm:cxn modelId="{D6949FC6-DF59-4BBC-9435-F185B7B5665F}" type="presOf" srcId="{BACC172C-CF81-4804-A25B-E2B104EBE87E}" destId="{485CAE39-B4D4-4DB6-8BF2-551D91613346}" srcOrd="0" destOrd="0" presId="urn:microsoft.com/office/officeart/2005/8/layout/orgChart1"/>
    <dgm:cxn modelId="{3C05E5CA-915F-43AF-92EB-C4C445EA4D76}" type="presOf" srcId="{29866FCD-5989-40E8-A892-04EA03EC4B2D}" destId="{2E280094-923B-4A2E-8767-3D4D0D50469B}" srcOrd="0" destOrd="0" presId="urn:microsoft.com/office/officeart/2005/8/layout/orgChart1"/>
    <dgm:cxn modelId="{28A65FD0-837A-46E7-99B6-848922DBD74D}" type="presOf" srcId="{6EA55AA2-EBEF-445C-B2D3-FE67C83C975C}" destId="{01FBD03A-5D12-4B52-96AE-989FA6BDC6D1}" srcOrd="0" destOrd="0" presId="urn:microsoft.com/office/officeart/2005/8/layout/orgChart1"/>
    <dgm:cxn modelId="{2FDE18DB-F4D0-467A-80D7-2A4ECC810BCF}" srcId="{BBE648EE-8C7D-4B1E-82FA-2F251F41177C}" destId="{3275EDD9-EBEE-4EB2-8874-A70A8BBC9F4F}" srcOrd="1" destOrd="0" parTransId="{09C9A9D9-6094-41F5-B7C9-8A981DD613AD}" sibTransId="{2267F487-AC47-48E1-B761-1BD9FC80A89B}"/>
    <dgm:cxn modelId="{27618BA9-FDF4-43EE-9772-4D243B12A0F9}" type="presOf" srcId="{E6DB10CF-C036-4FDB-8641-2AA89F063406}" destId="{FAD37563-373F-48AC-861C-C3418543B1C9}" srcOrd="1" destOrd="0" presId="urn:microsoft.com/office/officeart/2005/8/layout/orgChart1"/>
    <dgm:cxn modelId="{204271E4-7FE7-4912-896A-26B1A4996E31}" srcId="{EC40DE46-156C-45AF-A5C5-15F716B0C52B}" destId="{9F4DB3A8-9101-4B87-85F0-07112EE0797A}" srcOrd="0" destOrd="0" parTransId="{D40432F6-8A8E-4C86-8D0C-4249E1CD1F66}" sibTransId="{1C9EB3FC-DAA1-4A64-A2C4-D24A345B7C31}"/>
    <dgm:cxn modelId="{F2701CE4-B65B-4C43-B4E8-2D55C8A23C64}" type="presOf" srcId="{4EBF1B9F-2743-471A-B83F-3C5D9EA9EBD2}" destId="{CDE33E72-13CF-4048-AC3B-B91A0E5BD497}" srcOrd="0" destOrd="0" presId="urn:microsoft.com/office/officeart/2005/8/layout/orgChart1"/>
    <dgm:cxn modelId="{DA11DE28-0D32-4710-819F-E272B596031F}" type="presOf" srcId="{98C4995D-F532-4024-9330-8AE9724C53AB}" destId="{BD50004D-281E-4555-AB93-9479ED7CDB1A}" srcOrd="0" destOrd="0" presId="urn:microsoft.com/office/officeart/2005/8/layout/orgChart1"/>
    <dgm:cxn modelId="{94F01255-E390-4329-9199-1D7505248C05}" type="presOf" srcId="{22DACB80-637E-4491-825E-BB3089852F24}" destId="{6A509A7D-7AF5-41B6-8F4B-827773311E38}" srcOrd="0" destOrd="0" presId="urn:microsoft.com/office/officeart/2005/8/layout/orgChart1"/>
    <dgm:cxn modelId="{DE38DB1F-B24E-4388-91BC-FEF53F106917}" type="presOf" srcId="{A3327F99-A2B6-4520-A38E-D995A2A4AEFD}" destId="{B1EB10C7-9635-4103-AB89-0FDE2646A610}" srcOrd="0" destOrd="0" presId="urn:microsoft.com/office/officeart/2005/8/layout/orgChart1"/>
    <dgm:cxn modelId="{14FFD97A-ADC2-45DB-88CB-D10EA0078F75}" type="presOf" srcId="{E6DB10CF-C036-4FDB-8641-2AA89F063406}" destId="{E4576343-472A-4464-A333-E194D3FBE6E7}" srcOrd="0" destOrd="0" presId="urn:microsoft.com/office/officeart/2005/8/layout/orgChart1"/>
    <dgm:cxn modelId="{5020030A-1D3F-43DB-939B-A9EDD4947DF1}" srcId="{E6DB10CF-C036-4FDB-8641-2AA89F063406}" destId="{596C6767-3A42-4F4F-83AF-D2B34627536B}" srcOrd="0" destOrd="0" parTransId="{1F933EAC-63E6-4079-B314-6854637A7AC8}" sibTransId="{BD34536C-79B9-417C-B32F-D1E791B13E1A}"/>
    <dgm:cxn modelId="{AC0FB37F-3BB5-4775-8094-829ADD34F613}" type="presOf" srcId="{C58EBC66-8D6D-416A-8041-8CD2F851E6F7}" destId="{A73D2AE7-10A9-435D-BBE4-CAD1085F2F68}" srcOrd="0" destOrd="0" presId="urn:microsoft.com/office/officeart/2005/8/layout/orgChart1"/>
    <dgm:cxn modelId="{364A3932-299C-4A2E-9E13-984D39A17416}" type="presOf" srcId="{1C2DCDA1-E0A8-45C0-A415-ACC8CF35A9DC}" destId="{55C6D6B2-8716-41A1-8E56-50351A7FD22A}" srcOrd="0" destOrd="0" presId="urn:microsoft.com/office/officeart/2005/8/layout/orgChart1"/>
    <dgm:cxn modelId="{564E807C-EA64-4026-AC24-8C1D5BA77BC4}" srcId="{EB89D86B-CB6C-45AE-8CBB-63B11E915AAA}" destId="{F7562C78-5732-498D-9067-CD51D4C818E9}" srcOrd="0" destOrd="0" parTransId="{BC798940-C974-40B2-B0D8-9BDDA6E04A09}" sibTransId="{FFEC36CC-F4A1-4CC1-8195-2A0B08A0931D}"/>
    <dgm:cxn modelId="{7D8D007E-1A71-4BB0-A318-26841673DB8D}" type="presOf" srcId="{329E2867-F973-4AFB-A9E8-351056ED4C62}" destId="{B1AE5F97-2F24-4001-9EA2-9CC7C08DED59}" srcOrd="0" destOrd="0" presId="urn:microsoft.com/office/officeart/2005/8/layout/orgChart1"/>
    <dgm:cxn modelId="{6B321451-B5B6-4181-B563-9ED778FBE05D}" srcId="{F309C3E1-9B2B-4777-83F0-A0AAABB5E5DF}" destId="{A6707684-53A8-4306-B59F-1CF87925194C}" srcOrd="2" destOrd="0" parTransId="{F30AA456-533B-4AED-A158-5A22EB0F7A8E}" sibTransId="{7E55606A-2B0C-462B-98D6-8379AA9E6193}"/>
    <dgm:cxn modelId="{01A82BDA-EEAB-4EB6-86F2-A94C3A9DD91D}" srcId="{F76E6BED-F625-40C9-9C4F-C456EC747D1B}" destId="{B5942455-92F1-4848-AD48-A330D3A2E0C1}" srcOrd="2" destOrd="0" parTransId="{BB727031-93B2-4309-BA89-2784E0C2DF9A}" sibTransId="{50D05AB3-6053-4576-B5D0-615B20AC5D97}"/>
    <dgm:cxn modelId="{E1D54CD0-9341-46EF-8828-643BB476CDA9}" type="presOf" srcId="{68EABFD0-AA88-4C77-8750-708B5667679F}" destId="{641F5569-3B0C-400C-9EB0-B0BC73489729}" srcOrd="0" destOrd="0" presId="urn:microsoft.com/office/officeart/2005/8/layout/orgChart1"/>
    <dgm:cxn modelId="{4D3F8708-E4ED-4696-8E6B-D6451F505801}" type="presOf" srcId="{105BEDFE-B886-4C92-9F9E-CEA5F802CE84}" destId="{65A084D8-5AD5-4200-B993-8A7DB89DD99F}" srcOrd="0" destOrd="0" presId="urn:microsoft.com/office/officeart/2005/8/layout/orgChart1"/>
    <dgm:cxn modelId="{49C3D4C5-111F-4631-9D85-1323E8BCCD6A}" type="presOf" srcId="{B0FC7E5D-793A-4E59-A998-2D18E4FF2A42}" destId="{B4ADFC72-CAA2-4FAE-9CAD-AD39B61C4A04}" srcOrd="1" destOrd="0" presId="urn:microsoft.com/office/officeart/2005/8/layout/orgChart1"/>
    <dgm:cxn modelId="{B43BE2AF-DEFA-4F3F-AB68-BBBE3F28F9FD}" type="presOf" srcId="{A1E83CD2-A8DC-40D1-A9D3-F7A804BC153C}" destId="{639FA300-C7CA-4591-8F5D-E50640270986}" srcOrd="0" destOrd="0" presId="urn:microsoft.com/office/officeart/2005/8/layout/orgChart1"/>
    <dgm:cxn modelId="{07F1251B-B230-479C-B6B5-CC381CF4DD0F}" type="presOf" srcId="{62EC2AE6-B8A2-44D8-B532-0639A752A1E2}" destId="{B76E7293-3F67-4B6D-BCED-F0599DCCCB20}" srcOrd="0" destOrd="0" presId="urn:microsoft.com/office/officeart/2005/8/layout/orgChart1"/>
    <dgm:cxn modelId="{331D6CE6-68A6-4CCB-AC22-C130E92B4781}" type="presOf" srcId="{87416E00-E72A-44D9-B44F-4B6FC632E677}" destId="{40092A04-8FC5-4EDD-BEFE-B177763DD68E}" srcOrd="0" destOrd="0" presId="urn:microsoft.com/office/officeart/2005/8/layout/orgChart1"/>
    <dgm:cxn modelId="{3B1BB02E-1178-4AFA-9CDC-F55BBE5FA9CA}" type="presOf" srcId="{10279FEB-D628-4669-8F74-AC69B3B2142F}" destId="{A93EE50E-B7A7-4BD6-B8FD-EA4A8D82C28C}" srcOrd="0" destOrd="0" presId="urn:microsoft.com/office/officeart/2005/8/layout/orgChart1"/>
    <dgm:cxn modelId="{F416F48A-3BA5-44DD-8710-2DC659F6FC9B}" type="presOf" srcId="{69F92218-DE38-474A-9B64-F23820CA5BB7}" destId="{2A00B062-9992-4654-87C6-774F7FC393A9}" srcOrd="0" destOrd="0" presId="urn:microsoft.com/office/officeart/2005/8/layout/orgChart1"/>
    <dgm:cxn modelId="{AC53EA91-6D96-41D6-B6E8-E68AD0ACF25A}" type="presOf" srcId="{6AD8C4AA-4EFE-45ED-99A3-ADB6CEDC2F66}" destId="{D509FEA2-E838-4CEF-9C59-58D51FAA46C4}" srcOrd="0" destOrd="0" presId="urn:microsoft.com/office/officeart/2005/8/layout/orgChart1"/>
    <dgm:cxn modelId="{2F6A79EE-BA74-49BD-A63F-9DA08C83B37B}" srcId="{DA8A4FFF-1508-4ADC-B35D-C55B25E079CF}" destId="{76BACCD4-312D-48D4-87C1-897E6DC90E0D}" srcOrd="1" destOrd="0" parTransId="{536333E9-D5FD-4FC9-9E8C-8B84C784B889}" sibTransId="{9068FFEB-9FD7-429F-9B73-A9AB9A655D8F}"/>
    <dgm:cxn modelId="{3D9FB83C-F757-4146-8646-D207476679E2}" type="presOf" srcId="{F309C3E1-9B2B-4777-83F0-A0AAABB5E5DF}" destId="{FD1060C7-E80C-4C28-8CC8-F07E42F8D2A3}" srcOrd="1" destOrd="0" presId="urn:microsoft.com/office/officeart/2005/8/layout/orgChart1"/>
    <dgm:cxn modelId="{FCD76A48-30CC-4DED-A381-FAA73DF49D75}" type="presOf" srcId="{E8233A7C-8E55-4B10-99D5-8801F6B4D02C}" destId="{3DC4E65F-D585-4640-8921-6F21570E5996}" srcOrd="0" destOrd="0" presId="urn:microsoft.com/office/officeart/2005/8/layout/orgChart1"/>
    <dgm:cxn modelId="{479729C6-30E6-4FA7-9240-F89B404D66EF}" type="presOf" srcId="{09C9A9D9-6094-41F5-B7C9-8A981DD613AD}" destId="{36BD3441-ED9B-4B04-8BD6-6CF5DD40F483}" srcOrd="0" destOrd="0" presId="urn:microsoft.com/office/officeart/2005/8/layout/orgChart1"/>
    <dgm:cxn modelId="{986DE087-6F48-468B-9930-0C95BAF0DFEC}" type="presOf" srcId="{1F933EAC-63E6-4079-B314-6854637A7AC8}" destId="{193D3E53-6343-4C7B-8C07-3718048C78C8}" srcOrd="0" destOrd="0" presId="urn:microsoft.com/office/officeart/2005/8/layout/orgChart1"/>
    <dgm:cxn modelId="{A1776998-A189-4E94-8617-AA8E87DE7032}" type="presOf" srcId="{0B5077AA-50BE-47E4-AEA7-28DA4498ADF0}" destId="{B607F169-C5D1-41A9-A7C0-066653A14656}" srcOrd="1" destOrd="0" presId="urn:microsoft.com/office/officeart/2005/8/layout/orgChart1"/>
    <dgm:cxn modelId="{F8AE490A-506F-4CDB-888B-3E1F8A0E3BC0}" type="presOf" srcId="{3275EDD9-EBEE-4EB2-8874-A70A8BBC9F4F}" destId="{A83EC496-8226-461C-A65E-DBAB4A816C03}" srcOrd="0" destOrd="0" presId="urn:microsoft.com/office/officeart/2005/8/layout/orgChart1"/>
    <dgm:cxn modelId="{85BCD760-58F8-4F7B-9CC1-16D0C518CC4B}" type="presOf" srcId="{BBE648EE-8C7D-4B1E-82FA-2F251F41177C}" destId="{38DA503D-2253-40C8-8C2F-1A08D268B99F}" srcOrd="1" destOrd="0" presId="urn:microsoft.com/office/officeart/2005/8/layout/orgChart1"/>
    <dgm:cxn modelId="{1FF68619-8AB7-4C33-810E-F7B7A05483D9}" type="presOf" srcId="{A6707684-53A8-4306-B59F-1CF87925194C}" destId="{B87B4577-C682-4AA2-A0E3-CE2B935FEC73}" srcOrd="0" destOrd="0" presId="urn:microsoft.com/office/officeart/2005/8/layout/orgChart1"/>
    <dgm:cxn modelId="{09D21CBF-1DA4-40C4-B79E-0AE3BF352904}" type="presOf" srcId="{BF9A875E-F7AF-4587-BAF4-E21BA6A79AE8}" destId="{22F735FC-1C55-447A-A1B2-B45E027A8F84}" srcOrd="1" destOrd="0" presId="urn:microsoft.com/office/officeart/2005/8/layout/orgChart1"/>
    <dgm:cxn modelId="{2E186E82-932D-41F1-AB7B-DC560DCE42E1}" type="presOf" srcId="{EB89D86B-CB6C-45AE-8CBB-63B11E915AAA}" destId="{E52F0BB2-EB0B-455F-B882-99289E3EA6C4}" srcOrd="0" destOrd="0" presId="urn:microsoft.com/office/officeart/2005/8/layout/orgChart1"/>
    <dgm:cxn modelId="{1126AC3C-1B47-4B74-9837-C5913D3779EE}" type="presOf" srcId="{DEEB0A44-7A55-483E-BCFE-017847C496A3}" destId="{59A604F3-AF4A-49BC-988E-0A23E21F1DFE}" srcOrd="0" destOrd="0" presId="urn:microsoft.com/office/officeart/2005/8/layout/orgChart1"/>
    <dgm:cxn modelId="{A83F3C65-0A32-47E2-9C1F-E8DFF4F2C084}" type="presOf" srcId="{0B5077AA-50BE-47E4-AEA7-28DA4498ADF0}" destId="{518F4F79-0DA3-47AC-84A1-C46623DA69B3}" srcOrd="0" destOrd="0" presId="urn:microsoft.com/office/officeart/2005/8/layout/orgChart1"/>
    <dgm:cxn modelId="{3FAEF927-1EBF-4E71-848C-929C738A80AA}" type="presOf" srcId="{536333E9-D5FD-4FC9-9E8C-8B84C784B889}" destId="{13A32715-BDC4-410C-B808-6A3987C5BE17}" srcOrd="0" destOrd="0" presId="urn:microsoft.com/office/officeart/2005/8/layout/orgChart1"/>
    <dgm:cxn modelId="{4461847A-A438-4C67-AC49-7DA1B63FA05F}" type="presOf" srcId="{0AC31973-16D8-4BCE-96BE-DE9A85670970}" destId="{35F354C0-5446-4DD7-A760-B825FC524829}" srcOrd="0" destOrd="0" presId="urn:microsoft.com/office/officeart/2005/8/layout/orgChart1"/>
    <dgm:cxn modelId="{51108A20-8636-4FDA-B901-F2A382840482}" type="presOf" srcId="{9F553EE0-C60A-458C-A598-41795E0AC91E}" destId="{53AF7214-6ECA-49BA-B765-EC6F2D915C58}" srcOrd="0" destOrd="0" presId="urn:microsoft.com/office/officeart/2005/8/layout/orgChart1"/>
    <dgm:cxn modelId="{484B6E47-7790-4D5D-AB9C-30B8DAE199AA}" srcId="{BBE648EE-8C7D-4B1E-82FA-2F251F41177C}" destId="{F5837BAA-4CDE-45C0-8C62-A843E776073A}" srcOrd="2" destOrd="0" parTransId="{A0B2DB08-689B-4D8A-9753-6B3B1EB1E4EB}" sibTransId="{3FFFABF1-7A9E-4DD0-B0D4-117B3248D840}"/>
    <dgm:cxn modelId="{5C4FDAC5-2BC0-442A-AB5E-593B556CBF57}" type="presOf" srcId="{F5D3BAD1-E30B-4298-876A-C1F55738FFE6}" destId="{BD60DB53-C0D6-42E5-A87B-44A17AA34386}" srcOrd="0" destOrd="0" presId="urn:microsoft.com/office/officeart/2005/8/layout/orgChart1"/>
    <dgm:cxn modelId="{A61272E4-9E3A-4057-A8F5-B72CA0530F1B}" srcId="{D4355665-FEE1-4D89-9365-B4406109B380}" destId="{69F92218-DE38-474A-9B64-F23820CA5BB7}" srcOrd="2" destOrd="0" parTransId="{105BEDFE-B886-4C92-9F9E-CEA5F802CE84}" sibTransId="{AB3A91A4-3B30-4709-98A5-20ECF498128C}"/>
    <dgm:cxn modelId="{EDF65CCD-C77B-41CE-9A99-525EBFEE8D2C}" type="presOf" srcId="{EC40DE46-156C-45AF-A5C5-15F716B0C52B}" destId="{5DD70564-CEE2-44B1-B40C-9E52D33FF1B4}" srcOrd="1" destOrd="0" presId="urn:microsoft.com/office/officeart/2005/8/layout/orgChart1"/>
    <dgm:cxn modelId="{BF4E538C-D7AC-40ED-A9A2-D24D4C05298B}" type="presOf" srcId="{3275EDD9-EBEE-4EB2-8874-A70A8BBC9F4F}" destId="{0E946598-0B2D-4F55-82EC-8E460712E3A3}" srcOrd="1" destOrd="0" presId="urn:microsoft.com/office/officeart/2005/8/layout/orgChart1"/>
    <dgm:cxn modelId="{1DAE39AD-CACB-45DB-AC45-997AD6B942F7}" type="presOf" srcId="{118A7FD6-5292-4B8D-9ADE-694EB6C6038D}" destId="{B24156A4-1C9C-458A-96B8-37723002F4E2}" srcOrd="1" destOrd="0" presId="urn:microsoft.com/office/officeart/2005/8/layout/orgChart1"/>
    <dgm:cxn modelId="{D262ACC4-700C-4D31-BF09-0F3FD7D33FB3}" type="presOf" srcId="{EE6B3F8D-3C1B-4702-A72B-BBBB768E609A}" destId="{8A88C683-D1E3-43BC-AA9D-C414C9AD627E}" srcOrd="0" destOrd="0" presId="urn:microsoft.com/office/officeart/2005/8/layout/orgChart1"/>
    <dgm:cxn modelId="{750A967E-945F-4439-A6BA-AC106400A23D}" type="presOf" srcId="{F30AA456-533B-4AED-A158-5A22EB0F7A8E}" destId="{50A05628-992E-4D93-9C2B-062742CC8E91}" srcOrd="0" destOrd="0" presId="urn:microsoft.com/office/officeart/2005/8/layout/orgChart1"/>
    <dgm:cxn modelId="{90B504F3-7B7A-43AC-956C-99E020915389}" type="presOf" srcId="{A3327F99-A2B6-4520-A38E-D995A2A4AEFD}" destId="{475C5379-C3FC-4483-88EF-2FFB985C2933}" srcOrd="1" destOrd="0" presId="urn:microsoft.com/office/officeart/2005/8/layout/orgChart1"/>
    <dgm:cxn modelId="{E059D729-DF8D-4674-89F2-A0986323E95D}" type="presOf" srcId="{87416E00-E72A-44D9-B44F-4B6FC632E677}" destId="{3CD995CB-5E0B-421A-8B49-08CC63BC1EA0}" srcOrd="1" destOrd="0" presId="urn:microsoft.com/office/officeart/2005/8/layout/orgChart1"/>
    <dgm:cxn modelId="{219D7E43-757F-44F5-B256-A94354C110AA}" srcId="{0AC31973-16D8-4BCE-96BE-DE9A85670970}" destId="{DA8A4FFF-1508-4ADC-B35D-C55B25E079CF}" srcOrd="0" destOrd="0" parTransId="{CECF7346-E2F3-43CA-8A7B-DAE4F2D46EAF}" sibTransId="{5DE5BA85-2C4F-48D3-8CBF-8CFDC3B658AD}"/>
    <dgm:cxn modelId="{38E6CB43-C5EF-4B62-BFC0-40815C825934}" type="presOf" srcId="{F5837BAA-4CDE-45C0-8C62-A843E776073A}" destId="{20CA8499-A675-42DD-A8EF-812AAB977E6D}" srcOrd="1" destOrd="0" presId="urn:microsoft.com/office/officeart/2005/8/layout/orgChart1"/>
    <dgm:cxn modelId="{C5A843AD-455F-458E-8FF8-75C270D9D859}" type="presOf" srcId="{596C6767-3A42-4F4F-83AF-D2B34627536B}" destId="{AD8845ED-9928-4429-ACC6-AD56E7C771C4}" srcOrd="1" destOrd="0" presId="urn:microsoft.com/office/officeart/2005/8/layout/orgChart1"/>
    <dgm:cxn modelId="{C5070925-33C7-4812-B2AD-E4A0A427148F}" srcId="{BF9A875E-F7AF-4587-BAF4-E21BA6A79AE8}" destId="{D4355665-FEE1-4D89-9365-B4406109B380}" srcOrd="0" destOrd="0" parTransId="{BACC172C-CF81-4804-A25B-E2B104EBE87E}" sibTransId="{10E9A1E4-15FE-449C-82F2-217E814957CE}"/>
    <dgm:cxn modelId="{5C3B547A-CFEC-4BFF-8587-25629F600514}" type="presOf" srcId="{DA8A4FFF-1508-4ADC-B35D-C55B25E079CF}" destId="{F825763A-9A54-4CF4-A5CF-CE85C7E702DA}" srcOrd="1" destOrd="0" presId="urn:microsoft.com/office/officeart/2005/8/layout/orgChart1"/>
    <dgm:cxn modelId="{BDC509A0-ECF8-42E5-AA02-1B6ADCA28CC0}" type="presOf" srcId="{889801B4-611F-4364-8919-9BFC00181F85}" destId="{9B36BF45-D092-4B78-92D4-F376D9028AD5}" srcOrd="0" destOrd="0" presId="urn:microsoft.com/office/officeart/2005/8/layout/orgChart1"/>
    <dgm:cxn modelId="{E48D3209-E339-45C4-BA6F-1ECD28B89DF9}" type="presOf" srcId="{BC798940-C974-40B2-B0D8-9BDDA6E04A09}" destId="{5253B746-3EB1-4590-ADCB-0DCA91B0EA6D}" srcOrd="0" destOrd="0" presId="urn:microsoft.com/office/officeart/2005/8/layout/orgChart1"/>
    <dgm:cxn modelId="{68FFC74A-698C-4366-8233-0D9A0F6B53FC}" type="presOf" srcId="{DEEB0A44-7A55-483E-BCFE-017847C496A3}" destId="{C66DAA01-C34D-4F38-AE47-5A1FBDC7C9C5}" srcOrd="1" destOrd="0" presId="urn:microsoft.com/office/officeart/2005/8/layout/orgChart1"/>
    <dgm:cxn modelId="{1860A855-8BAB-4DBD-A2E6-FEFCD3C05DD1}" type="presOf" srcId="{F7562C78-5732-498D-9067-CD51D4C818E9}" destId="{8B3304D7-8050-47FD-A6F5-E06469A9084B}" srcOrd="1" destOrd="0" presId="urn:microsoft.com/office/officeart/2005/8/layout/orgChart1"/>
    <dgm:cxn modelId="{B0EF5A64-1F42-4CBB-BFB1-3D7DFA03A7E9}" type="presOf" srcId="{EB89D86B-CB6C-45AE-8CBB-63B11E915AAA}" destId="{E5DAF1E9-1B8C-4790-9259-ED1131C2AB93}" srcOrd="1" destOrd="0" presId="urn:microsoft.com/office/officeart/2005/8/layout/orgChart1"/>
    <dgm:cxn modelId="{77EAB77A-7DA0-45E0-A442-50831625A142}" type="presOf" srcId="{67ACF166-0097-4159-B0D9-56CDA3294BD5}" destId="{D12D90AB-9C46-4955-80C8-0AEA62DD52AD}" srcOrd="1" destOrd="0" presId="urn:microsoft.com/office/officeart/2005/8/layout/orgChart1"/>
    <dgm:cxn modelId="{3735ECB6-14A8-4966-A60E-D9B3ADD6D745}" type="presOf" srcId="{9E3AE98A-2007-4A0A-9AB3-4AD73C414EBE}" destId="{C4B37FCA-A7B8-4A29-BF3F-99757BDF0FFE}" srcOrd="0" destOrd="0" presId="urn:microsoft.com/office/officeart/2005/8/layout/orgChart1"/>
    <dgm:cxn modelId="{EBAB560C-534D-44D2-BDA6-3534FF7288A7}" type="presOf" srcId="{62EC2AE6-B8A2-44D8-B532-0639A752A1E2}" destId="{9480024B-42BC-4EFD-BB51-E846B0DCDB98}" srcOrd="1" destOrd="0" presId="urn:microsoft.com/office/officeart/2005/8/layout/orgChart1"/>
    <dgm:cxn modelId="{624CE3A3-CA64-46EF-A765-2DFDC6A245ED}" type="presOf" srcId="{B5942455-92F1-4848-AD48-A330D3A2E0C1}" destId="{2DE15F37-2122-4993-B622-3F1169A831B8}" srcOrd="1" destOrd="0" presId="urn:microsoft.com/office/officeart/2005/8/layout/orgChart1"/>
    <dgm:cxn modelId="{8ADDDBF1-9E6A-4CAC-9AE0-DECB4496D324}" type="presOf" srcId="{889801B4-611F-4364-8919-9BFC00181F85}" destId="{550C04DB-354A-40F9-84D5-A27193F0B09F}" srcOrd="1" destOrd="0" presId="urn:microsoft.com/office/officeart/2005/8/layout/orgChart1"/>
    <dgm:cxn modelId="{5B5F65F2-D690-46A4-94BA-54C941B36FF4}" type="presOf" srcId="{BB727031-93B2-4309-BA89-2784E0C2DF9A}" destId="{EF1083FE-592A-40D8-90CE-7E4886F37E7B}" srcOrd="0" destOrd="0" presId="urn:microsoft.com/office/officeart/2005/8/layout/orgChart1"/>
    <dgm:cxn modelId="{170EBD95-13EA-4293-A6CD-2832CC331AEE}" type="presOf" srcId="{69F92218-DE38-474A-9B64-F23820CA5BB7}" destId="{CC75C4DA-ECF2-4E41-9532-E7C8F791D314}" srcOrd="1" destOrd="0" presId="urn:microsoft.com/office/officeart/2005/8/layout/orgChart1"/>
    <dgm:cxn modelId="{1BA84E41-1EDA-4A4A-ACC3-6DA7404CCBD4}" type="presOf" srcId="{BF9A875E-F7AF-4587-BAF4-E21BA6A79AE8}" destId="{FB4493A4-0F19-4FF1-82CA-A95002E35021}" srcOrd="0" destOrd="0" presId="urn:microsoft.com/office/officeart/2005/8/layout/orgChart1"/>
    <dgm:cxn modelId="{A4F38710-464C-4D16-8223-67791837129B}" type="presOf" srcId="{D4355665-FEE1-4D89-9365-B4406109B380}" destId="{790A0B8B-801A-4BF9-928B-B370B2996D67}" srcOrd="0" destOrd="0" presId="urn:microsoft.com/office/officeart/2005/8/layout/orgChart1"/>
    <dgm:cxn modelId="{076CB274-CFBB-4454-B378-BB77FB82DB28}" type="presOf" srcId="{F309C3E1-9B2B-4777-83F0-A0AAABB5E5DF}" destId="{2CF3CBE4-8B43-47B0-9D1F-78C5EDCC60F1}" srcOrd="0" destOrd="0" presId="urn:microsoft.com/office/officeart/2005/8/layout/orgChart1"/>
    <dgm:cxn modelId="{FA5B73BC-9B82-4F43-82EF-FE4BB7CC39CD}" type="presOf" srcId="{9E98839A-B4CE-440B-B378-0C46EB2C62FE}" destId="{DDF37A73-5C45-4EE2-A355-193A73931BD8}" srcOrd="0" destOrd="0" presId="urn:microsoft.com/office/officeart/2005/8/layout/orgChart1"/>
    <dgm:cxn modelId="{C81FE35C-8CFC-4DC9-B354-9DD4FC22A866}" type="presOf" srcId="{9F4DB3A8-9101-4B87-85F0-07112EE0797A}" destId="{C9BAE00C-3901-4F67-BD2C-FC8D83E2B9CC}" srcOrd="1" destOrd="0" presId="urn:microsoft.com/office/officeart/2005/8/layout/orgChart1"/>
    <dgm:cxn modelId="{FD0A0366-72DC-4CF4-B572-9D71EFD8D584}" srcId="{76BACCD4-312D-48D4-87C1-897E6DC90E0D}" destId="{DEEB0A44-7A55-483E-BCFE-017847C496A3}" srcOrd="0" destOrd="0" parTransId="{6EA55AA2-EBEF-445C-B2D3-FE67C83C975C}" sibTransId="{41C7310A-705E-47FB-B53E-C2AB226EECA4}"/>
    <dgm:cxn modelId="{05AA631E-4BB0-42CE-BE0C-CDA43A6346AB}" type="presOf" srcId="{E8233A7C-8E55-4B10-99D5-8801F6B4D02C}" destId="{FD792C6E-4901-4ADD-B175-2EB821631BD6}" srcOrd="1" destOrd="0" presId="urn:microsoft.com/office/officeart/2005/8/layout/orgChart1"/>
    <dgm:cxn modelId="{628CEE57-A4B6-43FD-AFF5-76F78C1ED03C}" type="presOf" srcId="{DA8A4FFF-1508-4ADC-B35D-C55B25E079CF}" destId="{6C6F750B-1474-499C-B586-D333DB552BFB}" srcOrd="0" destOrd="0" presId="urn:microsoft.com/office/officeart/2005/8/layout/orgChart1"/>
    <dgm:cxn modelId="{3487064A-6FC9-43BF-9D35-A9F1136ACAE0}" type="presOf" srcId="{44D53133-5299-4CF4-933F-66E239368D22}" destId="{A74ADB89-FA40-4BFB-8A8D-D2CEC7C5ADEE}" srcOrd="0" destOrd="0" presId="urn:microsoft.com/office/officeart/2005/8/layout/orgChart1"/>
    <dgm:cxn modelId="{A4E49626-3568-42E3-ABF8-B764EE59A39D}" type="presOf" srcId="{F76E6BED-F625-40C9-9C4F-C456EC747D1B}" destId="{52C68CEC-8AB2-4372-A788-0408E640B3B9}" srcOrd="0" destOrd="0" presId="urn:microsoft.com/office/officeart/2005/8/layout/orgChart1"/>
    <dgm:cxn modelId="{1711BDCD-93D8-4ACB-874A-E42DCB51C60E}" srcId="{EC40DE46-156C-45AF-A5C5-15F716B0C52B}" destId="{67ACF166-0097-4159-B0D9-56CDA3294BD5}" srcOrd="1" destOrd="0" parTransId="{4BB8CD78-3044-4218-9D2F-2547F1A590F9}" sibTransId="{764C52ED-0F1A-4F9F-A12B-7BF538755AD4}"/>
    <dgm:cxn modelId="{AF082CBB-20FB-434E-B714-90968A809F15}" type="presOf" srcId="{A89CE5A0-E4C6-449B-887B-904764B2E125}" destId="{67D22F9E-6486-4A93-91C0-6B78FF8A0F39}" srcOrd="0" destOrd="0" presId="urn:microsoft.com/office/officeart/2005/8/layout/orgChart1"/>
    <dgm:cxn modelId="{0EA31C8B-DCF8-4E07-A722-4A22B736B828}" srcId="{76BACCD4-312D-48D4-87C1-897E6DC90E0D}" destId="{87416E00-E72A-44D9-B44F-4B6FC632E677}" srcOrd="1" destOrd="0" parTransId="{AB048EF3-8878-4375-83A5-5692486DDF24}" sibTransId="{4DC37A5E-828F-4894-BC07-D670FAC7B1A1}"/>
    <dgm:cxn modelId="{88E69E02-9600-44B1-85CD-29D0D5BA33A1}" srcId="{EB89D86B-CB6C-45AE-8CBB-63B11E915AAA}" destId="{BF9A875E-F7AF-4587-BAF4-E21BA6A79AE8}" srcOrd="1" destOrd="0" parTransId="{9E3AE98A-2007-4A0A-9AB3-4AD73C414EBE}" sibTransId="{92456714-B6D1-4C99-8563-64076CE95B14}"/>
    <dgm:cxn modelId="{C0303E8A-AA73-46CE-95CB-24537CA92517}" srcId="{D4355665-FEE1-4D89-9365-B4406109B380}" destId="{44D53133-5299-4CF4-933F-66E239368D22}" srcOrd="1" destOrd="0" parTransId="{29866FCD-5989-40E8-A892-04EA03EC4B2D}" sibTransId="{A0BA9380-DB16-4009-AC92-8328651BC1BF}"/>
    <dgm:cxn modelId="{DEB10BFE-645E-446E-AB97-BE9AAC775418}" srcId="{E6DB10CF-C036-4FDB-8641-2AA89F063406}" destId="{BBE648EE-8C7D-4B1E-82FA-2F251F41177C}" srcOrd="1" destOrd="0" parTransId="{343D20DD-FA27-4D19-9D26-9F3B963FE524}" sibTransId="{468876EA-96B2-47FE-8107-0A2A9208695D}"/>
    <dgm:cxn modelId="{417D5D02-5B57-4371-9A7F-0E0F1BE6CB0A}" type="presParOf" srcId="{87464390-43E1-4367-A285-BAA97F0B2F8F}" destId="{04EBE2F5-72DB-4351-9F3B-38484B883C36}" srcOrd="0" destOrd="0" presId="urn:microsoft.com/office/officeart/2005/8/layout/orgChart1"/>
    <dgm:cxn modelId="{5B740D35-3A8F-481A-9579-5722CD18973A}" type="presParOf" srcId="{04EBE2F5-72DB-4351-9F3B-38484B883C36}" destId="{A3C53DC4-15A3-4B84-8C9E-F952469C1465}" srcOrd="0" destOrd="0" presId="urn:microsoft.com/office/officeart/2005/8/layout/orgChart1"/>
    <dgm:cxn modelId="{59BD89E7-AC8E-41A6-AD5E-65EE1651C29B}" type="presParOf" srcId="{A3C53DC4-15A3-4B84-8C9E-F952469C1465}" destId="{DDF37A73-5C45-4EE2-A355-193A73931BD8}" srcOrd="0" destOrd="0" presId="urn:microsoft.com/office/officeart/2005/8/layout/orgChart1"/>
    <dgm:cxn modelId="{AF851E23-CD58-4126-97AB-D663F376A0BC}" type="presParOf" srcId="{A3C53DC4-15A3-4B84-8C9E-F952469C1465}" destId="{182F3C0B-A012-4D13-AFF7-184AF28D0FFA}" srcOrd="1" destOrd="0" presId="urn:microsoft.com/office/officeart/2005/8/layout/orgChart1"/>
    <dgm:cxn modelId="{5853C2A2-2DDC-4AED-AF7B-D3B83AA7F060}" type="presParOf" srcId="{04EBE2F5-72DB-4351-9F3B-38484B883C36}" destId="{D5E57FA9-A564-451A-BDFC-2C407FF771EA}" srcOrd="1" destOrd="0" presId="urn:microsoft.com/office/officeart/2005/8/layout/orgChart1"/>
    <dgm:cxn modelId="{F7CE7ED5-8A95-4544-B048-39430DD3705F}" type="presParOf" srcId="{D5E57FA9-A564-451A-BDFC-2C407FF771EA}" destId="{BD50004D-281E-4555-AB93-9479ED7CDB1A}" srcOrd="0" destOrd="0" presId="urn:microsoft.com/office/officeart/2005/8/layout/orgChart1"/>
    <dgm:cxn modelId="{7CA235D1-671B-431C-84C2-E41087D848D5}" type="presParOf" srcId="{D5E57FA9-A564-451A-BDFC-2C407FF771EA}" destId="{FB6ED8E3-39DD-4459-96AC-45093743E210}" srcOrd="1" destOrd="0" presId="urn:microsoft.com/office/officeart/2005/8/layout/orgChart1"/>
    <dgm:cxn modelId="{E76ACA8D-6DF6-4100-8D46-6E3602AA2722}" type="presParOf" srcId="{FB6ED8E3-39DD-4459-96AC-45093743E210}" destId="{99374E40-48FF-469A-9E68-5E81F06D48AD}" srcOrd="0" destOrd="0" presId="urn:microsoft.com/office/officeart/2005/8/layout/orgChart1"/>
    <dgm:cxn modelId="{C1CA3B20-72AF-44CB-8FD9-EF7A65C178A7}" type="presParOf" srcId="{99374E40-48FF-469A-9E68-5E81F06D48AD}" destId="{35F354C0-5446-4DD7-A760-B825FC524829}" srcOrd="0" destOrd="0" presId="urn:microsoft.com/office/officeart/2005/8/layout/orgChart1"/>
    <dgm:cxn modelId="{C2BBA025-4CEA-495E-86F2-3EEA46D86CF2}" type="presParOf" srcId="{99374E40-48FF-469A-9E68-5E81F06D48AD}" destId="{D8989DD5-60FF-401A-9793-37C8794A0017}" srcOrd="1" destOrd="0" presId="urn:microsoft.com/office/officeart/2005/8/layout/orgChart1"/>
    <dgm:cxn modelId="{1DA54563-08DB-4D1D-9250-7F4AD7A3D4EE}" type="presParOf" srcId="{FB6ED8E3-39DD-4459-96AC-45093743E210}" destId="{4BD3FF96-CF1A-495D-85A2-876D6CE722E7}" srcOrd="1" destOrd="0" presId="urn:microsoft.com/office/officeart/2005/8/layout/orgChart1"/>
    <dgm:cxn modelId="{F306352E-2FBA-4325-AB6C-2B8F824CFA22}" type="presParOf" srcId="{4BD3FF96-CF1A-495D-85A2-876D6CE722E7}" destId="{8F2902ED-78DE-404F-B3AC-26CB7246FCA6}" srcOrd="0" destOrd="0" presId="urn:microsoft.com/office/officeart/2005/8/layout/orgChart1"/>
    <dgm:cxn modelId="{0835D681-F4AA-4D9E-9230-A548459D89EB}" type="presParOf" srcId="{4BD3FF96-CF1A-495D-85A2-876D6CE722E7}" destId="{ED41A9BD-389C-42F3-B07F-80F0AF2B25B7}" srcOrd="1" destOrd="0" presId="urn:microsoft.com/office/officeart/2005/8/layout/orgChart1"/>
    <dgm:cxn modelId="{1F5AEE32-074C-41EB-AA60-7234F48A22AD}" type="presParOf" srcId="{ED41A9BD-389C-42F3-B07F-80F0AF2B25B7}" destId="{92890F59-9834-4509-940E-2C11C10B4EF2}" srcOrd="0" destOrd="0" presId="urn:microsoft.com/office/officeart/2005/8/layout/orgChart1"/>
    <dgm:cxn modelId="{ED65BEE2-468F-4ADF-9D3A-483981579357}" type="presParOf" srcId="{92890F59-9834-4509-940E-2C11C10B4EF2}" destId="{6C6F750B-1474-499C-B586-D333DB552BFB}" srcOrd="0" destOrd="0" presId="urn:microsoft.com/office/officeart/2005/8/layout/orgChart1"/>
    <dgm:cxn modelId="{409C68F4-C94A-42F5-8E40-AFEC7B56551A}" type="presParOf" srcId="{92890F59-9834-4509-940E-2C11C10B4EF2}" destId="{F825763A-9A54-4CF4-A5CF-CE85C7E702DA}" srcOrd="1" destOrd="0" presId="urn:microsoft.com/office/officeart/2005/8/layout/orgChart1"/>
    <dgm:cxn modelId="{AC544CD9-A07D-4230-BB02-30C55E5D0E9B}" type="presParOf" srcId="{ED41A9BD-389C-42F3-B07F-80F0AF2B25B7}" destId="{9271A986-5258-4F3C-A13F-BD29631B69FF}" srcOrd="1" destOrd="0" presId="urn:microsoft.com/office/officeart/2005/8/layout/orgChart1"/>
    <dgm:cxn modelId="{855A3A2C-61EB-47DF-A4AB-BFAD0314A7A4}" type="presParOf" srcId="{9271A986-5258-4F3C-A13F-BD29631B69FF}" destId="{53AF7214-6ECA-49BA-B765-EC6F2D915C58}" srcOrd="0" destOrd="0" presId="urn:microsoft.com/office/officeart/2005/8/layout/orgChart1"/>
    <dgm:cxn modelId="{42708BC0-3C6E-46E3-9521-62EA55A79EF1}" type="presParOf" srcId="{9271A986-5258-4F3C-A13F-BD29631B69FF}" destId="{81F008E6-C50C-40CB-A6B9-215DE8FB4C24}" srcOrd="1" destOrd="0" presId="urn:microsoft.com/office/officeart/2005/8/layout/orgChart1"/>
    <dgm:cxn modelId="{05F9FF38-5360-45E5-8466-7CCCD04C42AF}" type="presParOf" srcId="{81F008E6-C50C-40CB-A6B9-215DE8FB4C24}" destId="{EF51AB8E-FF90-4975-AB6E-0B8968A5D97C}" srcOrd="0" destOrd="0" presId="urn:microsoft.com/office/officeart/2005/8/layout/orgChart1"/>
    <dgm:cxn modelId="{722EEB4A-D5FB-4EAC-A003-A83EE96B4F56}" type="presParOf" srcId="{EF51AB8E-FF90-4975-AB6E-0B8968A5D97C}" destId="{2CF3CBE4-8B43-47B0-9D1F-78C5EDCC60F1}" srcOrd="0" destOrd="0" presId="urn:microsoft.com/office/officeart/2005/8/layout/orgChart1"/>
    <dgm:cxn modelId="{23577BB2-7AC6-4E4C-AA4D-23C867E25FA8}" type="presParOf" srcId="{EF51AB8E-FF90-4975-AB6E-0B8968A5D97C}" destId="{FD1060C7-E80C-4C28-8CC8-F07E42F8D2A3}" srcOrd="1" destOrd="0" presId="urn:microsoft.com/office/officeart/2005/8/layout/orgChart1"/>
    <dgm:cxn modelId="{218220BE-7068-4DEB-B273-E95DDC5AFFB6}" type="presParOf" srcId="{81F008E6-C50C-40CB-A6B9-215DE8FB4C24}" destId="{7EAA2432-7560-46B6-87AF-8F7E66C53F62}" srcOrd="1" destOrd="0" presId="urn:microsoft.com/office/officeart/2005/8/layout/orgChart1"/>
    <dgm:cxn modelId="{0AD99521-FAEA-479D-9B95-7B2A337BC6BA}" type="presParOf" srcId="{7EAA2432-7560-46B6-87AF-8F7E66C53F62}" destId="{D93C4DEE-F80D-4DB5-BE45-7F6F314EE000}" srcOrd="0" destOrd="0" presId="urn:microsoft.com/office/officeart/2005/8/layout/orgChart1"/>
    <dgm:cxn modelId="{8785866C-AFD6-4EE7-9453-A550E6C81ACF}" type="presParOf" srcId="{7EAA2432-7560-46B6-87AF-8F7E66C53F62}" destId="{0F4E65D3-A4A0-46B1-9948-C173B0914EAE}" srcOrd="1" destOrd="0" presId="urn:microsoft.com/office/officeart/2005/8/layout/orgChart1"/>
    <dgm:cxn modelId="{23671F25-4B29-489B-B153-2426B912C575}" type="presParOf" srcId="{0F4E65D3-A4A0-46B1-9948-C173B0914EAE}" destId="{A0D872C1-C055-47FA-BE9B-85261F4733BF}" srcOrd="0" destOrd="0" presId="urn:microsoft.com/office/officeart/2005/8/layout/orgChart1"/>
    <dgm:cxn modelId="{4BF3BEF5-B6C9-4F98-BF9A-BD00AFBA2A74}" type="presParOf" srcId="{A0D872C1-C055-47FA-BE9B-85261F4733BF}" destId="{B1AE5F97-2F24-4001-9EA2-9CC7C08DED59}" srcOrd="0" destOrd="0" presId="urn:microsoft.com/office/officeart/2005/8/layout/orgChart1"/>
    <dgm:cxn modelId="{5E2B1B1A-1E73-49A3-8FF0-E07416D441A4}" type="presParOf" srcId="{A0D872C1-C055-47FA-BE9B-85261F4733BF}" destId="{35CD00B5-A93E-4C46-8309-F845633D74E9}" srcOrd="1" destOrd="0" presId="urn:microsoft.com/office/officeart/2005/8/layout/orgChart1"/>
    <dgm:cxn modelId="{E4629011-0E0D-41D5-B35F-9D53381D2EED}" type="presParOf" srcId="{0F4E65D3-A4A0-46B1-9948-C173B0914EAE}" destId="{C844CC0E-6F4D-428D-AACC-363556918837}" srcOrd="1" destOrd="0" presId="urn:microsoft.com/office/officeart/2005/8/layout/orgChart1"/>
    <dgm:cxn modelId="{A4233088-0B43-4B00-8E0A-84F78363ACA5}" type="presParOf" srcId="{0F4E65D3-A4A0-46B1-9948-C173B0914EAE}" destId="{5FDABF8A-586C-427A-9E16-13BB8D3E187D}" srcOrd="2" destOrd="0" presId="urn:microsoft.com/office/officeart/2005/8/layout/orgChart1"/>
    <dgm:cxn modelId="{199B345C-331E-4BC9-92D3-4B07557CEAD8}" type="presParOf" srcId="{7EAA2432-7560-46B6-87AF-8F7E66C53F62}" destId="{9FD7400D-62EE-4D02-A176-87A9379F85DE}" srcOrd="2" destOrd="0" presId="urn:microsoft.com/office/officeart/2005/8/layout/orgChart1"/>
    <dgm:cxn modelId="{980A837C-6C55-4A86-99F1-41D6D90F5F92}" type="presParOf" srcId="{7EAA2432-7560-46B6-87AF-8F7E66C53F62}" destId="{0B4BC3E8-61C9-4E62-BC2D-2CA755C885B4}" srcOrd="3" destOrd="0" presId="urn:microsoft.com/office/officeart/2005/8/layout/orgChart1"/>
    <dgm:cxn modelId="{2811A278-CA56-49F0-84D9-6EBC69BCBE64}" type="presParOf" srcId="{0B4BC3E8-61C9-4E62-BC2D-2CA755C885B4}" destId="{AD983D4A-AEC2-4DD5-A544-B989B89B82C5}" srcOrd="0" destOrd="0" presId="urn:microsoft.com/office/officeart/2005/8/layout/orgChart1"/>
    <dgm:cxn modelId="{C1A893C9-D3A3-4A6B-951B-C95AF814B9D3}" type="presParOf" srcId="{AD983D4A-AEC2-4DD5-A544-B989B89B82C5}" destId="{A93EE50E-B7A7-4BD6-B8FD-EA4A8D82C28C}" srcOrd="0" destOrd="0" presId="urn:microsoft.com/office/officeart/2005/8/layout/orgChart1"/>
    <dgm:cxn modelId="{ACBB2C60-7ABD-4D86-A6E8-9E31CC3CB73C}" type="presParOf" srcId="{AD983D4A-AEC2-4DD5-A544-B989B89B82C5}" destId="{31FB6117-41F5-4514-9CE6-47BF77083AE0}" srcOrd="1" destOrd="0" presId="urn:microsoft.com/office/officeart/2005/8/layout/orgChart1"/>
    <dgm:cxn modelId="{E1D4F8C0-7F10-44A7-BF71-56FE9B0F7272}" type="presParOf" srcId="{0B4BC3E8-61C9-4E62-BC2D-2CA755C885B4}" destId="{C666528D-5ED1-4C30-987B-83719131A357}" srcOrd="1" destOrd="0" presId="urn:microsoft.com/office/officeart/2005/8/layout/orgChart1"/>
    <dgm:cxn modelId="{942689C1-C3EA-46B5-B23B-F5CA15313884}" type="presParOf" srcId="{0B4BC3E8-61C9-4E62-BC2D-2CA755C885B4}" destId="{06698939-10B5-4AA7-94F3-9823055C000D}" srcOrd="2" destOrd="0" presId="urn:microsoft.com/office/officeart/2005/8/layout/orgChart1"/>
    <dgm:cxn modelId="{C1045BEB-A044-462A-99E0-C86358B580FA}" type="presParOf" srcId="{7EAA2432-7560-46B6-87AF-8F7E66C53F62}" destId="{50A05628-992E-4D93-9C2B-062742CC8E91}" srcOrd="4" destOrd="0" presId="urn:microsoft.com/office/officeart/2005/8/layout/orgChart1"/>
    <dgm:cxn modelId="{B45BE29B-398E-4626-B59D-8DC945EEED82}" type="presParOf" srcId="{7EAA2432-7560-46B6-87AF-8F7E66C53F62}" destId="{1A7A3D88-5037-42CA-B75C-B57507173C30}" srcOrd="5" destOrd="0" presId="urn:microsoft.com/office/officeart/2005/8/layout/orgChart1"/>
    <dgm:cxn modelId="{36D42E97-E505-47EE-923C-4C0296E9EE43}" type="presParOf" srcId="{1A7A3D88-5037-42CA-B75C-B57507173C30}" destId="{EDDB78AF-2BC7-4115-8FAE-D3407F94ED00}" srcOrd="0" destOrd="0" presId="urn:microsoft.com/office/officeart/2005/8/layout/orgChart1"/>
    <dgm:cxn modelId="{10CCB3A7-4D52-4D57-95FA-5440AA743C6F}" type="presParOf" srcId="{EDDB78AF-2BC7-4115-8FAE-D3407F94ED00}" destId="{B87B4577-C682-4AA2-A0E3-CE2B935FEC73}" srcOrd="0" destOrd="0" presId="urn:microsoft.com/office/officeart/2005/8/layout/orgChart1"/>
    <dgm:cxn modelId="{3FC13752-988A-4A59-A4AA-E2D6FCFE1F66}" type="presParOf" srcId="{EDDB78AF-2BC7-4115-8FAE-D3407F94ED00}" destId="{BA5049E6-4B70-46FD-A33E-2B0141533E26}" srcOrd="1" destOrd="0" presId="urn:microsoft.com/office/officeart/2005/8/layout/orgChart1"/>
    <dgm:cxn modelId="{77B96995-DB50-4FC9-8EDF-28F7A349DB16}" type="presParOf" srcId="{1A7A3D88-5037-42CA-B75C-B57507173C30}" destId="{F26DFFAA-4C84-4180-82E6-049047D28A98}" srcOrd="1" destOrd="0" presId="urn:microsoft.com/office/officeart/2005/8/layout/orgChart1"/>
    <dgm:cxn modelId="{D28AF960-285E-4473-A69B-E7B3FCA8E708}" type="presParOf" srcId="{1A7A3D88-5037-42CA-B75C-B57507173C30}" destId="{FC351C36-9B57-420C-A56B-83066C656A46}" srcOrd="2" destOrd="0" presId="urn:microsoft.com/office/officeart/2005/8/layout/orgChart1"/>
    <dgm:cxn modelId="{48F15E40-D8E3-4685-9707-B7BACC326EE5}" type="presParOf" srcId="{81F008E6-C50C-40CB-A6B9-215DE8FB4C24}" destId="{B34B5A5E-5100-405E-B833-2E8A92AA27A2}" srcOrd="2" destOrd="0" presId="urn:microsoft.com/office/officeart/2005/8/layout/orgChart1"/>
    <dgm:cxn modelId="{9DDDF276-F7FC-4CB1-8AF4-11DA5EB6BA54}" type="presParOf" srcId="{9271A986-5258-4F3C-A13F-BD29631B69FF}" destId="{13A32715-BDC4-410C-B808-6A3987C5BE17}" srcOrd="2" destOrd="0" presId="urn:microsoft.com/office/officeart/2005/8/layout/orgChart1"/>
    <dgm:cxn modelId="{D676C16A-5268-4D78-A644-4D2EBFB5CDB3}" type="presParOf" srcId="{9271A986-5258-4F3C-A13F-BD29631B69FF}" destId="{64C10226-4778-40D1-89FE-FC949F6D4017}" srcOrd="3" destOrd="0" presId="urn:microsoft.com/office/officeart/2005/8/layout/orgChart1"/>
    <dgm:cxn modelId="{99CF0198-4B80-4D73-A4FF-1013D3D34D5F}" type="presParOf" srcId="{64C10226-4778-40D1-89FE-FC949F6D4017}" destId="{00E1F29F-076D-4F4E-8DC6-8522D7785B26}" srcOrd="0" destOrd="0" presId="urn:microsoft.com/office/officeart/2005/8/layout/orgChart1"/>
    <dgm:cxn modelId="{CD37DF56-7756-4A26-AF49-62EFBFE96791}" type="presParOf" srcId="{00E1F29F-076D-4F4E-8DC6-8522D7785B26}" destId="{172A4AFA-FE52-4D2A-8DD3-9373FEE78E2E}" srcOrd="0" destOrd="0" presId="urn:microsoft.com/office/officeart/2005/8/layout/orgChart1"/>
    <dgm:cxn modelId="{D95DE4F4-35E2-49DD-B02D-CE96614CC32A}" type="presParOf" srcId="{00E1F29F-076D-4F4E-8DC6-8522D7785B26}" destId="{8440A5C8-AA2D-425A-ADFC-4053C56CB555}" srcOrd="1" destOrd="0" presId="urn:microsoft.com/office/officeart/2005/8/layout/orgChart1"/>
    <dgm:cxn modelId="{0E866CB6-AC01-45B0-B640-AF80780D4C78}" type="presParOf" srcId="{64C10226-4778-40D1-89FE-FC949F6D4017}" destId="{9F4A915A-BDE6-4344-BDD7-79F86802494C}" srcOrd="1" destOrd="0" presId="urn:microsoft.com/office/officeart/2005/8/layout/orgChart1"/>
    <dgm:cxn modelId="{C9B33D58-2F64-4B7D-94AB-BB1DF1C26049}" type="presParOf" srcId="{9F4A915A-BDE6-4344-BDD7-79F86802494C}" destId="{01FBD03A-5D12-4B52-96AE-989FA6BDC6D1}" srcOrd="0" destOrd="0" presId="urn:microsoft.com/office/officeart/2005/8/layout/orgChart1"/>
    <dgm:cxn modelId="{5A19BDA1-07C2-4BE2-B3D4-CE8F740667CC}" type="presParOf" srcId="{9F4A915A-BDE6-4344-BDD7-79F86802494C}" destId="{529BD3AC-CD0F-4220-836D-17449C84E967}" srcOrd="1" destOrd="0" presId="urn:microsoft.com/office/officeart/2005/8/layout/orgChart1"/>
    <dgm:cxn modelId="{427ECD48-EC8E-466F-8DC0-A41B269874D8}" type="presParOf" srcId="{529BD3AC-CD0F-4220-836D-17449C84E967}" destId="{F0E6FA0C-45AB-4C33-8D05-086623ED914C}" srcOrd="0" destOrd="0" presId="urn:microsoft.com/office/officeart/2005/8/layout/orgChart1"/>
    <dgm:cxn modelId="{01E8456A-95B9-4A6C-91AF-D0F2E6BF26CE}" type="presParOf" srcId="{F0E6FA0C-45AB-4C33-8D05-086623ED914C}" destId="{59A604F3-AF4A-49BC-988E-0A23E21F1DFE}" srcOrd="0" destOrd="0" presId="urn:microsoft.com/office/officeart/2005/8/layout/orgChart1"/>
    <dgm:cxn modelId="{C1BC3F9C-519D-43E5-9C56-667A3419AB02}" type="presParOf" srcId="{F0E6FA0C-45AB-4C33-8D05-086623ED914C}" destId="{C66DAA01-C34D-4F38-AE47-5A1FBDC7C9C5}" srcOrd="1" destOrd="0" presId="urn:microsoft.com/office/officeart/2005/8/layout/orgChart1"/>
    <dgm:cxn modelId="{14905D75-F2FB-4DC8-B850-95186FA4043D}" type="presParOf" srcId="{529BD3AC-CD0F-4220-836D-17449C84E967}" destId="{767EDF55-C3AE-4580-A44D-B9FCAF4F5B8E}" srcOrd="1" destOrd="0" presId="urn:microsoft.com/office/officeart/2005/8/layout/orgChart1"/>
    <dgm:cxn modelId="{FCC0B9B1-10F7-4D95-9225-FDB3CF862891}" type="presParOf" srcId="{529BD3AC-CD0F-4220-836D-17449C84E967}" destId="{CBCA2F10-F780-437B-828E-E918A8972A6E}" srcOrd="2" destOrd="0" presId="urn:microsoft.com/office/officeart/2005/8/layout/orgChart1"/>
    <dgm:cxn modelId="{900219E9-DA84-467E-BB25-BF5135F0ABCF}" type="presParOf" srcId="{9F4A915A-BDE6-4344-BDD7-79F86802494C}" destId="{611CB5C5-1BDA-46B6-A882-F2A294A136C2}" srcOrd="2" destOrd="0" presId="urn:microsoft.com/office/officeart/2005/8/layout/orgChart1"/>
    <dgm:cxn modelId="{2C9DDC38-A53E-4ED4-A235-3098C8BF0316}" type="presParOf" srcId="{9F4A915A-BDE6-4344-BDD7-79F86802494C}" destId="{CACD98E9-2A46-49D2-A06F-6D81C9202DF6}" srcOrd="3" destOrd="0" presId="urn:microsoft.com/office/officeart/2005/8/layout/orgChart1"/>
    <dgm:cxn modelId="{F2F7B710-989A-490C-95A6-91D95D4551D4}" type="presParOf" srcId="{CACD98E9-2A46-49D2-A06F-6D81C9202DF6}" destId="{854EE27B-93A5-4F30-9280-815886993AA7}" srcOrd="0" destOrd="0" presId="urn:microsoft.com/office/officeart/2005/8/layout/orgChart1"/>
    <dgm:cxn modelId="{1DEAA614-F807-4A0C-BA2D-6BF0E356589C}" type="presParOf" srcId="{854EE27B-93A5-4F30-9280-815886993AA7}" destId="{40092A04-8FC5-4EDD-BEFE-B177763DD68E}" srcOrd="0" destOrd="0" presId="urn:microsoft.com/office/officeart/2005/8/layout/orgChart1"/>
    <dgm:cxn modelId="{66C126AC-8F65-4F74-B7F7-5EB239BBBD25}" type="presParOf" srcId="{854EE27B-93A5-4F30-9280-815886993AA7}" destId="{3CD995CB-5E0B-421A-8B49-08CC63BC1EA0}" srcOrd="1" destOrd="0" presId="urn:microsoft.com/office/officeart/2005/8/layout/orgChart1"/>
    <dgm:cxn modelId="{0FB2EBB3-675D-4BE0-8694-E6CD9094640A}" type="presParOf" srcId="{CACD98E9-2A46-49D2-A06F-6D81C9202DF6}" destId="{7FA968CB-C2FC-48EC-885D-1DD175434DE2}" srcOrd="1" destOrd="0" presId="urn:microsoft.com/office/officeart/2005/8/layout/orgChart1"/>
    <dgm:cxn modelId="{D2A4B223-6BC2-49A0-96CD-953FF71F3FDE}" type="presParOf" srcId="{CACD98E9-2A46-49D2-A06F-6D81C9202DF6}" destId="{C6EF2EDD-67FD-4AF2-9F87-287FFD2019F5}" srcOrd="2" destOrd="0" presId="urn:microsoft.com/office/officeart/2005/8/layout/orgChart1"/>
    <dgm:cxn modelId="{D1FE9EAE-557F-40EB-9D78-5E66DD76A9C7}" type="presParOf" srcId="{9F4A915A-BDE6-4344-BDD7-79F86802494C}" destId="{3445BEFB-63D9-4FEF-97C9-1BBE5D7E722B}" srcOrd="4" destOrd="0" presId="urn:microsoft.com/office/officeart/2005/8/layout/orgChart1"/>
    <dgm:cxn modelId="{15E9CFBC-0658-40AA-B0D3-63F0FC146F8D}" type="presParOf" srcId="{9F4A915A-BDE6-4344-BDD7-79F86802494C}" destId="{DCF93354-9C55-4224-BDB7-6082A76F0C56}" srcOrd="5" destOrd="0" presId="urn:microsoft.com/office/officeart/2005/8/layout/orgChart1"/>
    <dgm:cxn modelId="{C689714D-1AF4-4727-AC40-E24611A7A346}" type="presParOf" srcId="{DCF93354-9C55-4224-BDB7-6082A76F0C56}" destId="{68272126-B39E-4A84-9D72-FB5F0609C03E}" srcOrd="0" destOrd="0" presId="urn:microsoft.com/office/officeart/2005/8/layout/orgChart1"/>
    <dgm:cxn modelId="{D15E79FC-FB91-4F87-B95D-F5CBC3BCC55C}" type="presParOf" srcId="{68272126-B39E-4A84-9D72-FB5F0609C03E}" destId="{0F2BE959-A240-413B-83AE-5F8631589808}" srcOrd="0" destOrd="0" presId="urn:microsoft.com/office/officeart/2005/8/layout/orgChart1"/>
    <dgm:cxn modelId="{9AAE2E50-E8DA-4FEB-9031-D9D9B2270C54}" type="presParOf" srcId="{68272126-B39E-4A84-9D72-FB5F0609C03E}" destId="{198746F0-39D3-425A-BCB1-1C8B914AA786}" srcOrd="1" destOrd="0" presId="urn:microsoft.com/office/officeart/2005/8/layout/orgChart1"/>
    <dgm:cxn modelId="{487177AD-C223-4B73-96FC-2D137AF7EF24}" type="presParOf" srcId="{DCF93354-9C55-4224-BDB7-6082A76F0C56}" destId="{6AF5FCF8-7411-40DF-A8DA-A9BD980983F4}" srcOrd="1" destOrd="0" presId="urn:microsoft.com/office/officeart/2005/8/layout/orgChart1"/>
    <dgm:cxn modelId="{DD9DE047-6A7C-49FE-A681-B2B8630EE988}" type="presParOf" srcId="{DCF93354-9C55-4224-BDB7-6082A76F0C56}" destId="{68DE4582-1911-43E4-9025-378A77AF7679}" srcOrd="2" destOrd="0" presId="urn:microsoft.com/office/officeart/2005/8/layout/orgChart1"/>
    <dgm:cxn modelId="{3852FBE0-22BF-4B91-9334-2F9952115196}" type="presParOf" srcId="{64C10226-4778-40D1-89FE-FC949F6D4017}" destId="{DEB3B673-5A9F-45E1-81BF-E1B52A114475}" srcOrd="2" destOrd="0" presId="urn:microsoft.com/office/officeart/2005/8/layout/orgChart1"/>
    <dgm:cxn modelId="{DC8E62C5-6A38-453F-893B-6B4CCAD159E2}" type="presParOf" srcId="{ED41A9BD-389C-42F3-B07F-80F0AF2B25B7}" destId="{83DBD0DB-4D3D-4269-BE12-7002CD5BE4F6}" srcOrd="2" destOrd="0" presId="urn:microsoft.com/office/officeart/2005/8/layout/orgChart1"/>
    <dgm:cxn modelId="{3205FBA1-5714-4DA2-AF41-34EB9514B8DB}" type="presParOf" srcId="{4BD3FF96-CF1A-495D-85A2-876D6CE722E7}" destId="{99E329F6-6F05-4E08-BA46-68A3EEAB7EED}" srcOrd="2" destOrd="0" presId="urn:microsoft.com/office/officeart/2005/8/layout/orgChart1"/>
    <dgm:cxn modelId="{C8735603-F06A-4465-A3E6-78E21EAEE45B}" type="presParOf" srcId="{4BD3FF96-CF1A-495D-85A2-876D6CE722E7}" destId="{AA73D61F-298F-437B-BE67-9DAFD9A60874}" srcOrd="3" destOrd="0" presId="urn:microsoft.com/office/officeart/2005/8/layout/orgChart1"/>
    <dgm:cxn modelId="{B159D379-DDA4-472E-B332-AC9D6BE69B46}" type="presParOf" srcId="{AA73D61F-298F-437B-BE67-9DAFD9A60874}" destId="{1D09EA18-C559-48DD-A0D4-052673127FAD}" srcOrd="0" destOrd="0" presId="urn:microsoft.com/office/officeart/2005/8/layout/orgChart1"/>
    <dgm:cxn modelId="{C098BB0F-836A-4E91-8E2D-ABDD69BCE4E7}" type="presParOf" srcId="{1D09EA18-C559-48DD-A0D4-052673127FAD}" destId="{E4576343-472A-4464-A333-E194D3FBE6E7}" srcOrd="0" destOrd="0" presId="urn:microsoft.com/office/officeart/2005/8/layout/orgChart1"/>
    <dgm:cxn modelId="{178DAFB3-A03D-4FE5-B730-653B03C3F3C0}" type="presParOf" srcId="{1D09EA18-C559-48DD-A0D4-052673127FAD}" destId="{FAD37563-373F-48AC-861C-C3418543B1C9}" srcOrd="1" destOrd="0" presId="urn:microsoft.com/office/officeart/2005/8/layout/orgChart1"/>
    <dgm:cxn modelId="{F42C3F3B-0A85-453F-AE22-7082A09092C9}" type="presParOf" srcId="{AA73D61F-298F-437B-BE67-9DAFD9A60874}" destId="{B8D94E65-D2FA-47EB-95A8-465DE58F321A}" srcOrd="1" destOrd="0" presId="urn:microsoft.com/office/officeart/2005/8/layout/orgChart1"/>
    <dgm:cxn modelId="{5F913DDD-C000-4633-8A8D-80BF37B87D14}" type="presParOf" srcId="{B8D94E65-D2FA-47EB-95A8-465DE58F321A}" destId="{193D3E53-6343-4C7B-8C07-3718048C78C8}" srcOrd="0" destOrd="0" presId="urn:microsoft.com/office/officeart/2005/8/layout/orgChart1"/>
    <dgm:cxn modelId="{70E57D64-4112-4D10-978E-334DAA197863}" type="presParOf" srcId="{B8D94E65-D2FA-47EB-95A8-465DE58F321A}" destId="{8EEBA8CD-54B3-4549-8D5E-24E8037E2E05}" srcOrd="1" destOrd="0" presId="urn:microsoft.com/office/officeart/2005/8/layout/orgChart1"/>
    <dgm:cxn modelId="{F843AE94-53F6-4AA5-81CE-8D58A1411BA4}" type="presParOf" srcId="{8EEBA8CD-54B3-4549-8D5E-24E8037E2E05}" destId="{1ECE3910-335C-4A67-9FF3-5922621B4C2E}" srcOrd="0" destOrd="0" presId="urn:microsoft.com/office/officeart/2005/8/layout/orgChart1"/>
    <dgm:cxn modelId="{6D850C6B-80F8-4734-B79C-6922A96197F7}" type="presParOf" srcId="{1ECE3910-335C-4A67-9FF3-5922621B4C2E}" destId="{C9A49F70-B4C1-46E9-8AC9-BBDF67826D83}" srcOrd="0" destOrd="0" presId="urn:microsoft.com/office/officeart/2005/8/layout/orgChart1"/>
    <dgm:cxn modelId="{83DFB635-3C18-45DB-A0CA-0881C2FF6745}" type="presParOf" srcId="{1ECE3910-335C-4A67-9FF3-5922621B4C2E}" destId="{AD8845ED-9928-4429-ACC6-AD56E7C771C4}" srcOrd="1" destOrd="0" presId="urn:microsoft.com/office/officeart/2005/8/layout/orgChart1"/>
    <dgm:cxn modelId="{01180EA5-B07C-4FA0-8038-C0C94D6B75F5}" type="presParOf" srcId="{8EEBA8CD-54B3-4549-8D5E-24E8037E2E05}" destId="{902153A6-2362-48A8-B429-ACF79FA8FB11}" srcOrd="1" destOrd="0" presId="urn:microsoft.com/office/officeart/2005/8/layout/orgChart1"/>
    <dgm:cxn modelId="{7BC7C120-EADD-4A84-8A18-E164D6A6CCBA}" type="presParOf" srcId="{902153A6-2362-48A8-B429-ACF79FA8FB11}" destId="{82E00932-EA26-4EFD-9C93-85CDDBDCCDD2}" srcOrd="0" destOrd="0" presId="urn:microsoft.com/office/officeart/2005/8/layout/orgChart1"/>
    <dgm:cxn modelId="{4F10920C-2BA3-431F-9872-BAB35962D274}" type="presParOf" srcId="{902153A6-2362-48A8-B429-ACF79FA8FB11}" destId="{9C7228AF-795A-45B1-A335-AB90DDE90DB9}" srcOrd="1" destOrd="0" presId="urn:microsoft.com/office/officeart/2005/8/layout/orgChart1"/>
    <dgm:cxn modelId="{FC2FB864-DC43-48E3-A50A-0F08FFA83F56}" type="presParOf" srcId="{9C7228AF-795A-45B1-A335-AB90DDE90DB9}" destId="{D1A0E20F-B825-43A3-A173-2CD2B03C1163}" srcOrd="0" destOrd="0" presId="urn:microsoft.com/office/officeart/2005/8/layout/orgChart1"/>
    <dgm:cxn modelId="{F7716B2A-4662-4A11-8C77-C9EAE79EBAEE}" type="presParOf" srcId="{D1A0E20F-B825-43A3-A173-2CD2B03C1163}" destId="{B76E7293-3F67-4B6D-BCED-F0599DCCCB20}" srcOrd="0" destOrd="0" presId="urn:microsoft.com/office/officeart/2005/8/layout/orgChart1"/>
    <dgm:cxn modelId="{701BA5B1-0B41-4200-94CD-A379231B70DA}" type="presParOf" srcId="{D1A0E20F-B825-43A3-A173-2CD2B03C1163}" destId="{9480024B-42BC-4EFD-BB51-E846B0DCDB98}" srcOrd="1" destOrd="0" presId="urn:microsoft.com/office/officeart/2005/8/layout/orgChart1"/>
    <dgm:cxn modelId="{5911F912-C0B4-43CF-AF84-8E1E7508B86F}" type="presParOf" srcId="{9C7228AF-795A-45B1-A335-AB90DDE90DB9}" destId="{BC12332B-B275-47E5-B240-5BA08A871757}" srcOrd="1" destOrd="0" presId="urn:microsoft.com/office/officeart/2005/8/layout/orgChart1"/>
    <dgm:cxn modelId="{E2EFEE5F-FAFE-42F9-A3B6-03F34435C9D6}" type="presParOf" srcId="{9C7228AF-795A-45B1-A335-AB90DDE90DB9}" destId="{E8FD5A60-E6A8-46CF-A770-1BB96B316BC2}" srcOrd="2" destOrd="0" presId="urn:microsoft.com/office/officeart/2005/8/layout/orgChart1"/>
    <dgm:cxn modelId="{6E0B963A-AB16-4403-9F69-AB64846D5BFF}" type="presParOf" srcId="{902153A6-2362-48A8-B429-ACF79FA8FB11}" destId="{369AD0A9-BF8F-4E2E-A0AE-0AB546184281}" srcOrd="2" destOrd="0" presId="urn:microsoft.com/office/officeart/2005/8/layout/orgChart1"/>
    <dgm:cxn modelId="{10EB7077-97C0-467C-BF7E-540AB16DFCB8}" type="presParOf" srcId="{902153A6-2362-48A8-B429-ACF79FA8FB11}" destId="{B1EFE66C-8B80-4E90-8058-857CC10B8669}" srcOrd="3" destOrd="0" presId="urn:microsoft.com/office/officeart/2005/8/layout/orgChart1"/>
    <dgm:cxn modelId="{4A68F6BC-D5C7-4E21-9393-B1CCD2601312}" type="presParOf" srcId="{B1EFE66C-8B80-4E90-8058-857CC10B8669}" destId="{807C600A-F682-4B1C-BC08-4D065E29095B}" srcOrd="0" destOrd="0" presId="urn:microsoft.com/office/officeart/2005/8/layout/orgChart1"/>
    <dgm:cxn modelId="{F4C4849D-38F5-4887-B63D-10C0CA94D1A3}" type="presParOf" srcId="{807C600A-F682-4B1C-BC08-4D065E29095B}" destId="{216EA886-34C9-416F-B59D-3D1A1520ED92}" srcOrd="0" destOrd="0" presId="urn:microsoft.com/office/officeart/2005/8/layout/orgChart1"/>
    <dgm:cxn modelId="{8205D870-6E87-4154-84A0-5FBE9388E6D7}" type="presParOf" srcId="{807C600A-F682-4B1C-BC08-4D065E29095B}" destId="{B24156A4-1C9C-458A-96B8-37723002F4E2}" srcOrd="1" destOrd="0" presId="urn:microsoft.com/office/officeart/2005/8/layout/orgChart1"/>
    <dgm:cxn modelId="{DD84894F-7985-45DC-99E6-C3D626E235CD}" type="presParOf" srcId="{B1EFE66C-8B80-4E90-8058-857CC10B8669}" destId="{31B8C8DA-A8C5-4390-905A-EDBDC0DF1B9D}" srcOrd="1" destOrd="0" presId="urn:microsoft.com/office/officeart/2005/8/layout/orgChart1"/>
    <dgm:cxn modelId="{BA669B90-AC4E-4D3D-8558-13B16431B8D4}" type="presParOf" srcId="{B1EFE66C-8B80-4E90-8058-857CC10B8669}" destId="{FC0B4558-BDAC-408D-8C7A-DFA5F13781D9}" srcOrd="2" destOrd="0" presId="urn:microsoft.com/office/officeart/2005/8/layout/orgChart1"/>
    <dgm:cxn modelId="{CD85A6AA-D5D0-4BE1-BDAC-165D4112AA65}" type="presParOf" srcId="{902153A6-2362-48A8-B429-ACF79FA8FB11}" destId="{85B31E80-8325-4D07-B8AB-A55B0E81B671}" srcOrd="4" destOrd="0" presId="urn:microsoft.com/office/officeart/2005/8/layout/orgChart1"/>
    <dgm:cxn modelId="{0B381A0D-9E3D-415C-BD5B-B57BE6471273}" type="presParOf" srcId="{902153A6-2362-48A8-B429-ACF79FA8FB11}" destId="{FA4530AD-A49E-4DCD-9F43-D66FE27455CD}" srcOrd="5" destOrd="0" presId="urn:microsoft.com/office/officeart/2005/8/layout/orgChart1"/>
    <dgm:cxn modelId="{A5DAFE5A-DBB8-43ED-B4B6-3D0468BD7BA5}" type="presParOf" srcId="{FA4530AD-A49E-4DCD-9F43-D66FE27455CD}" destId="{448D32D2-7C95-4D54-B18B-F9465EA63B87}" srcOrd="0" destOrd="0" presId="urn:microsoft.com/office/officeart/2005/8/layout/orgChart1"/>
    <dgm:cxn modelId="{2616EC84-236B-451D-90D6-601FCD32DC75}" type="presParOf" srcId="{448D32D2-7C95-4D54-B18B-F9465EA63B87}" destId="{9B36BF45-D092-4B78-92D4-F376D9028AD5}" srcOrd="0" destOrd="0" presId="urn:microsoft.com/office/officeart/2005/8/layout/orgChart1"/>
    <dgm:cxn modelId="{DF19E087-D1F5-48D8-9B47-6B03EBB86C2C}" type="presParOf" srcId="{448D32D2-7C95-4D54-B18B-F9465EA63B87}" destId="{550C04DB-354A-40F9-84D5-A27193F0B09F}" srcOrd="1" destOrd="0" presId="urn:microsoft.com/office/officeart/2005/8/layout/orgChart1"/>
    <dgm:cxn modelId="{34E488FA-0791-4141-963F-5687B32DC1CC}" type="presParOf" srcId="{FA4530AD-A49E-4DCD-9F43-D66FE27455CD}" destId="{E1CA4418-8B5B-4094-BBAA-117071B587A8}" srcOrd="1" destOrd="0" presId="urn:microsoft.com/office/officeart/2005/8/layout/orgChart1"/>
    <dgm:cxn modelId="{809B04E0-0B7E-4D77-A6CC-CCB57E3D5292}" type="presParOf" srcId="{FA4530AD-A49E-4DCD-9F43-D66FE27455CD}" destId="{F3C5AC68-9F16-4EE4-A0FE-AFAF6F512BBF}" srcOrd="2" destOrd="0" presId="urn:microsoft.com/office/officeart/2005/8/layout/orgChart1"/>
    <dgm:cxn modelId="{9400916B-0B48-4153-924D-DFD56697F844}" type="presParOf" srcId="{8EEBA8CD-54B3-4549-8D5E-24E8037E2E05}" destId="{1C5969D9-3F5C-4EA2-A563-3CB2AED28E7A}" srcOrd="2" destOrd="0" presId="urn:microsoft.com/office/officeart/2005/8/layout/orgChart1"/>
    <dgm:cxn modelId="{08A9CBA6-FB35-4013-9EE8-F49459F281BF}" type="presParOf" srcId="{B8D94E65-D2FA-47EB-95A8-465DE58F321A}" destId="{3A780DAF-2525-4200-92CA-FCFD279F301D}" srcOrd="2" destOrd="0" presId="urn:microsoft.com/office/officeart/2005/8/layout/orgChart1"/>
    <dgm:cxn modelId="{46C417C5-3693-4C0D-9DA2-8B47F1D511C2}" type="presParOf" srcId="{B8D94E65-D2FA-47EB-95A8-465DE58F321A}" destId="{12632804-9C23-4F4F-B5C7-2EF77167D24F}" srcOrd="3" destOrd="0" presId="urn:microsoft.com/office/officeart/2005/8/layout/orgChart1"/>
    <dgm:cxn modelId="{6118C83D-1840-4ABB-93BD-ADF201C13391}" type="presParOf" srcId="{12632804-9C23-4F4F-B5C7-2EF77167D24F}" destId="{9E8C10CF-F3D3-4331-A723-EC62913D7A9A}" srcOrd="0" destOrd="0" presId="urn:microsoft.com/office/officeart/2005/8/layout/orgChart1"/>
    <dgm:cxn modelId="{F4116065-1154-4E01-8D7C-2CE1A0DCADB1}" type="presParOf" srcId="{9E8C10CF-F3D3-4331-A723-EC62913D7A9A}" destId="{E0F5EF10-24AA-4D8A-8B66-22FBCFDF3108}" srcOrd="0" destOrd="0" presId="urn:microsoft.com/office/officeart/2005/8/layout/orgChart1"/>
    <dgm:cxn modelId="{2C71436F-350D-46EC-BB00-D323615DC251}" type="presParOf" srcId="{9E8C10CF-F3D3-4331-A723-EC62913D7A9A}" destId="{38DA503D-2253-40C8-8C2F-1A08D268B99F}" srcOrd="1" destOrd="0" presId="urn:microsoft.com/office/officeart/2005/8/layout/orgChart1"/>
    <dgm:cxn modelId="{12691749-8EFB-4838-BBDA-858D80D256C4}" type="presParOf" srcId="{12632804-9C23-4F4F-B5C7-2EF77167D24F}" destId="{92E704B5-F455-492F-A859-3768898EEBBC}" srcOrd="1" destOrd="0" presId="urn:microsoft.com/office/officeart/2005/8/layout/orgChart1"/>
    <dgm:cxn modelId="{C9C22BC5-8DC6-4BA5-AC73-08460B4C00E6}" type="presParOf" srcId="{92E704B5-F455-492F-A859-3768898EEBBC}" destId="{CDE33E72-13CF-4048-AC3B-B91A0E5BD497}" srcOrd="0" destOrd="0" presId="urn:microsoft.com/office/officeart/2005/8/layout/orgChart1"/>
    <dgm:cxn modelId="{BE4DE1BD-3DE3-49A9-B64C-FC459D46A703}" type="presParOf" srcId="{92E704B5-F455-492F-A859-3768898EEBBC}" destId="{C80D1565-482A-46CC-9FF8-114E46C74EEB}" srcOrd="1" destOrd="0" presId="urn:microsoft.com/office/officeart/2005/8/layout/orgChart1"/>
    <dgm:cxn modelId="{613D2DB1-8804-494F-ABF3-E8F1F0F63929}" type="presParOf" srcId="{C80D1565-482A-46CC-9FF8-114E46C74EEB}" destId="{C6FF1A45-8320-4849-8610-D3926476F0D7}" srcOrd="0" destOrd="0" presId="urn:microsoft.com/office/officeart/2005/8/layout/orgChart1"/>
    <dgm:cxn modelId="{B687998C-F1C5-4A38-99D2-EEAD244FBF3D}" type="presParOf" srcId="{C6FF1A45-8320-4849-8610-D3926476F0D7}" destId="{B89542FB-3329-45E9-815C-C331FAFA06B7}" srcOrd="0" destOrd="0" presId="urn:microsoft.com/office/officeart/2005/8/layout/orgChart1"/>
    <dgm:cxn modelId="{038EC4C0-3D84-4A11-9176-8DF56E611215}" type="presParOf" srcId="{C6FF1A45-8320-4849-8610-D3926476F0D7}" destId="{1E010CAA-A0E0-4F34-B347-AB7197875B16}" srcOrd="1" destOrd="0" presId="urn:microsoft.com/office/officeart/2005/8/layout/orgChart1"/>
    <dgm:cxn modelId="{F634789E-B338-4639-9E78-E7EDA0A93D13}" type="presParOf" srcId="{C80D1565-482A-46CC-9FF8-114E46C74EEB}" destId="{1A78D7EE-EEA6-4718-9C41-E35A5A41FA01}" srcOrd="1" destOrd="0" presId="urn:microsoft.com/office/officeart/2005/8/layout/orgChart1"/>
    <dgm:cxn modelId="{623EBE83-E132-467F-9CD9-60353765D3EC}" type="presParOf" srcId="{C80D1565-482A-46CC-9FF8-114E46C74EEB}" destId="{A52AD55E-9589-4FB7-9324-9FA859542386}" srcOrd="2" destOrd="0" presId="urn:microsoft.com/office/officeart/2005/8/layout/orgChart1"/>
    <dgm:cxn modelId="{F89CD529-8471-4BDF-B0B6-CF708D467F64}" type="presParOf" srcId="{92E704B5-F455-492F-A859-3768898EEBBC}" destId="{36BD3441-ED9B-4B04-8BD6-6CF5DD40F483}" srcOrd="2" destOrd="0" presId="urn:microsoft.com/office/officeart/2005/8/layout/orgChart1"/>
    <dgm:cxn modelId="{F6C44751-3B61-4272-AC43-43E87A33D90C}" type="presParOf" srcId="{92E704B5-F455-492F-A859-3768898EEBBC}" destId="{695119CE-76FA-45F0-AE46-A143D447E066}" srcOrd="3" destOrd="0" presId="urn:microsoft.com/office/officeart/2005/8/layout/orgChart1"/>
    <dgm:cxn modelId="{D98C263C-2649-476E-A635-3D0672492B0C}" type="presParOf" srcId="{695119CE-76FA-45F0-AE46-A143D447E066}" destId="{CE5AA8C5-0B1A-46B2-AA7E-E9EEEB18365C}" srcOrd="0" destOrd="0" presId="urn:microsoft.com/office/officeart/2005/8/layout/orgChart1"/>
    <dgm:cxn modelId="{0911E085-C2A4-44FF-84A6-A7C37D8D6C0B}" type="presParOf" srcId="{CE5AA8C5-0B1A-46B2-AA7E-E9EEEB18365C}" destId="{A83EC496-8226-461C-A65E-DBAB4A816C03}" srcOrd="0" destOrd="0" presId="urn:microsoft.com/office/officeart/2005/8/layout/orgChart1"/>
    <dgm:cxn modelId="{E8FFA5C8-5AC6-4E0E-A970-70C04D776784}" type="presParOf" srcId="{CE5AA8C5-0B1A-46B2-AA7E-E9EEEB18365C}" destId="{0E946598-0B2D-4F55-82EC-8E460712E3A3}" srcOrd="1" destOrd="0" presId="urn:microsoft.com/office/officeart/2005/8/layout/orgChart1"/>
    <dgm:cxn modelId="{5F544C63-92AF-4CB3-BCD5-6D77639D0B0E}" type="presParOf" srcId="{695119CE-76FA-45F0-AE46-A143D447E066}" destId="{C7247745-152F-4A71-A03B-87DA5C6560BF}" srcOrd="1" destOrd="0" presId="urn:microsoft.com/office/officeart/2005/8/layout/orgChart1"/>
    <dgm:cxn modelId="{B651D630-EEE9-4A8D-881C-359A9370B566}" type="presParOf" srcId="{695119CE-76FA-45F0-AE46-A143D447E066}" destId="{E053153D-3439-4294-A33F-3F04E6DC406B}" srcOrd="2" destOrd="0" presId="urn:microsoft.com/office/officeart/2005/8/layout/orgChart1"/>
    <dgm:cxn modelId="{8FFC9E96-DD1F-412F-86F5-5E24CA4C124E}" type="presParOf" srcId="{92E704B5-F455-492F-A859-3768898EEBBC}" destId="{58C01716-FD47-4D92-B14F-5FCA28265DBF}" srcOrd="4" destOrd="0" presId="urn:microsoft.com/office/officeart/2005/8/layout/orgChart1"/>
    <dgm:cxn modelId="{AF25E113-0FDD-4143-9570-231E1AABC006}" type="presParOf" srcId="{92E704B5-F455-492F-A859-3768898EEBBC}" destId="{8558230A-EE6C-4C16-ACA1-2FBC39E6F70E}" srcOrd="5" destOrd="0" presId="urn:microsoft.com/office/officeart/2005/8/layout/orgChart1"/>
    <dgm:cxn modelId="{E8A04DC4-A150-497D-A0C2-4EDFE995815F}" type="presParOf" srcId="{8558230A-EE6C-4C16-ACA1-2FBC39E6F70E}" destId="{B1DAFBCB-80CA-4210-8DD9-E6E0A9FB8280}" srcOrd="0" destOrd="0" presId="urn:microsoft.com/office/officeart/2005/8/layout/orgChart1"/>
    <dgm:cxn modelId="{9116367A-107B-4317-A37A-A372B400BD1F}" type="presParOf" srcId="{B1DAFBCB-80CA-4210-8DD9-E6E0A9FB8280}" destId="{D61970A5-7620-4521-9005-7BC8101ADDA2}" srcOrd="0" destOrd="0" presId="urn:microsoft.com/office/officeart/2005/8/layout/orgChart1"/>
    <dgm:cxn modelId="{14D1678B-99FE-44B3-9E07-B9F58DD23834}" type="presParOf" srcId="{B1DAFBCB-80CA-4210-8DD9-E6E0A9FB8280}" destId="{20CA8499-A675-42DD-A8EF-812AAB977E6D}" srcOrd="1" destOrd="0" presId="urn:microsoft.com/office/officeart/2005/8/layout/orgChart1"/>
    <dgm:cxn modelId="{87CCA156-224E-4EE2-9E51-6CD363D62311}" type="presParOf" srcId="{8558230A-EE6C-4C16-ACA1-2FBC39E6F70E}" destId="{E83E7339-D1CA-467D-83FA-C1884EA0571F}" srcOrd="1" destOrd="0" presId="urn:microsoft.com/office/officeart/2005/8/layout/orgChart1"/>
    <dgm:cxn modelId="{08313876-D4CE-4FAA-B745-0A2FA464C564}" type="presParOf" srcId="{8558230A-EE6C-4C16-ACA1-2FBC39E6F70E}" destId="{E7553096-E631-4228-A6F7-D02F3587C2C5}" srcOrd="2" destOrd="0" presId="urn:microsoft.com/office/officeart/2005/8/layout/orgChart1"/>
    <dgm:cxn modelId="{26B0358E-F6CF-4B8C-A7F7-3B392061277E}" type="presParOf" srcId="{12632804-9C23-4F4F-B5C7-2EF77167D24F}" destId="{ED750986-78E0-4AEF-A1A2-2AECD631E3C2}" srcOrd="2" destOrd="0" presId="urn:microsoft.com/office/officeart/2005/8/layout/orgChart1"/>
    <dgm:cxn modelId="{CA047E42-6866-4232-AB50-AF342A7D1960}" type="presParOf" srcId="{AA73D61F-298F-437B-BE67-9DAFD9A60874}" destId="{90A5D077-6E30-4C3A-83A4-0707A24B665A}" srcOrd="2" destOrd="0" presId="urn:microsoft.com/office/officeart/2005/8/layout/orgChart1"/>
    <dgm:cxn modelId="{68EB0330-D8AF-45D6-8DCE-25E640811FF1}" type="presParOf" srcId="{FB6ED8E3-39DD-4459-96AC-45093743E210}" destId="{26E8DA22-1B47-4173-B965-137198457ADD}" srcOrd="2" destOrd="0" presId="urn:microsoft.com/office/officeart/2005/8/layout/orgChart1"/>
    <dgm:cxn modelId="{32D8929F-8FC3-4C0B-91B4-0ECD19F0A3E3}" type="presParOf" srcId="{D5E57FA9-A564-451A-BDFC-2C407FF771EA}" destId="{67D22F9E-6486-4A93-91C0-6B78FF8A0F39}" srcOrd="2" destOrd="0" presId="urn:microsoft.com/office/officeart/2005/8/layout/orgChart1"/>
    <dgm:cxn modelId="{E787F356-22DE-4CB0-8F39-3DB7D3A7507A}" type="presParOf" srcId="{D5E57FA9-A564-451A-BDFC-2C407FF771EA}" destId="{69682C2A-1816-420B-9896-5D157A06258C}" srcOrd="3" destOrd="0" presId="urn:microsoft.com/office/officeart/2005/8/layout/orgChart1"/>
    <dgm:cxn modelId="{D7D5C9DF-227A-4FC0-86C7-BE69F2B8BC44}" type="presParOf" srcId="{69682C2A-1816-420B-9896-5D157A06258C}" destId="{9592876E-C83B-4639-9C5F-6724BB251392}" srcOrd="0" destOrd="0" presId="urn:microsoft.com/office/officeart/2005/8/layout/orgChart1"/>
    <dgm:cxn modelId="{0379CA3A-E08B-4632-8D59-FAA6E19F3A74}" type="presParOf" srcId="{9592876E-C83B-4639-9C5F-6724BB251392}" destId="{E52F0BB2-EB0B-455F-B882-99289E3EA6C4}" srcOrd="0" destOrd="0" presId="urn:microsoft.com/office/officeart/2005/8/layout/orgChart1"/>
    <dgm:cxn modelId="{76766625-5028-4084-96D6-6C99E7DC9943}" type="presParOf" srcId="{9592876E-C83B-4639-9C5F-6724BB251392}" destId="{E5DAF1E9-1B8C-4790-9259-ED1131C2AB93}" srcOrd="1" destOrd="0" presId="urn:microsoft.com/office/officeart/2005/8/layout/orgChart1"/>
    <dgm:cxn modelId="{A7C81AA7-B2C1-40B5-A9DD-E86A91760853}" type="presParOf" srcId="{69682C2A-1816-420B-9896-5D157A06258C}" destId="{4E356D2E-C71E-48BC-B228-4E0E9B044F3A}" srcOrd="1" destOrd="0" presId="urn:microsoft.com/office/officeart/2005/8/layout/orgChart1"/>
    <dgm:cxn modelId="{1F6ABC6D-4A7F-4C58-98E0-3A6B371B0B5D}" type="presParOf" srcId="{4E356D2E-C71E-48BC-B228-4E0E9B044F3A}" destId="{5253B746-3EB1-4590-ADCB-0DCA91B0EA6D}" srcOrd="0" destOrd="0" presId="urn:microsoft.com/office/officeart/2005/8/layout/orgChart1"/>
    <dgm:cxn modelId="{F198F859-A40A-4052-8D23-3408D180BCA7}" type="presParOf" srcId="{4E356D2E-C71E-48BC-B228-4E0E9B044F3A}" destId="{1234F1B2-7FC1-48DC-A926-827550D1BBE8}" srcOrd="1" destOrd="0" presId="urn:microsoft.com/office/officeart/2005/8/layout/orgChart1"/>
    <dgm:cxn modelId="{B334A903-4322-4F2B-A11B-9979E2730A88}" type="presParOf" srcId="{1234F1B2-7FC1-48DC-A926-827550D1BBE8}" destId="{080813D3-4689-4C44-92B7-204F13A96CF9}" srcOrd="0" destOrd="0" presId="urn:microsoft.com/office/officeart/2005/8/layout/orgChart1"/>
    <dgm:cxn modelId="{DE8D333F-DA52-468D-93FC-8B545EF26732}" type="presParOf" srcId="{080813D3-4689-4C44-92B7-204F13A96CF9}" destId="{59CADBCA-1F86-40A0-842F-BFD3EEE9FCBB}" srcOrd="0" destOrd="0" presId="urn:microsoft.com/office/officeart/2005/8/layout/orgChart1"/>
    <dgm:cxn modelId="{298D13BF-C1B5-40BE-A162-C00728A5DCE6}" type="presParOf" srcId="{080813D3-4689-4C44-92B7-204F13A96CF9}" destId="{8B3304D7-8050-47FD-A6F5-E06469A9084B}" srcOrd="1" destOrd="0" presId="urn:microsoft.com/office/officeart/2005/8/layout/orgChart1"/>
    <dgm:cxn modelId="{24FF787E-B833-443C-B6EF-E017570B5F32}" type="presParOf" srcId="{1234F1B2-7FC1-48DC-A926-827550D1BBE8}" destId="{B4984091-54C2-4440-A9BF-7B9E9D3DCF82}" srcOrd="1" destOrd="0" presId="urn:microsoft.com/office/officeart/2005/8/layout/orgChart1"/>
    <dgm:cxn modelId="{B49D22E8-23FF-428B-8569-667DB272B124}" type="presParOf" srcId="{B4984091-54C2-4440-A9BF-7B9E9D3DCF82}" destId="{55C6D6B2-8716-41A1-8E56-50351A7FD22A}" srcOrd="0" destOrd="0" presId="urn:microsoft.com/office/officeart/2005/8/layout/orgChart1"/>
    <dgm:cxn modelId="{6763C6DF-A32D-4578-AF70-4CEF382E9638}" type="presParOf" srcId="{B4984091-54C2-4440-A9BF-7B9E9D3DCF82}" destId="{D1B85EB6-9E82-42F2-8CA1-3A00AB65B5D5}" srcOrd="1" destOrd="0" presId="urn:microsoft.com/office/officeart/2005/8/layout/orgChart1"/>
    <dgm:cxn modelId="{847D9EAA-B8F3-4380-9C0C-768AF798D94A}" type="presParOf" srcId="{D1B85EB6-9E82-42F2-8CA1-3A00AB65B5D5}" destId="{7614698E-C047-42B0-9B96-DD23DE6CE3B1}" srcOrd="0" destOrd="0" presId="urn:microsoft.com/office/officeart/2005/8/layout/orgChart1"/>
    <dgm:cxn modelId="{1D698E76-F6C4-4884-ABDA-F84DCA46EBB6}" type="presParOf" srcId="{7614698E-C047-42B0-9B96-DD23DE6CE3B1}" destId="{9F91BB16-4185-4D73-B427-5A5BFC4643AB}" srcOrd="0" destOrd="0" presId="urn:microsoft.com/office/officeart/2005/8/layout/orgChart1"/>
    <dgm:cxn modelId="{94AA2C40-E037-444A-8EF2-F7A74055BF99}" type="presParOf" srcId="{7614698E-C047-42B0-9B96-DD23DE6CE3B1}" destId="{5DD70564-CEE2-44B1-B40C-9E52D33FF1B4}" srcOrd="1" destOrd="0" presId="urn:microsoft.com/office/officeart/2005/8/layout/orgChart1"/>
    <dgm:cxn modelId="{55D594EF-C3B0-4746-B8F2-C6F3204D850A}" type="presParOf" srcId="{D1B85EB6-9E82-42F2-8CA1-3A00AB65B5D5}" destId="{9863FF21-A779-4655-90FB-D3469380889F}" srcOrd="1" destOrd="0" presId="urn:microsoft.com/office/officeart/2005/8/layout/orgChart1"/>
    <dgm:cxn modelId="{C1C9099A-5B73-4A46-9815-A4F0699A278E}" type="presParOf" srcId="{9863FF21-A779-4655-90FB-D3469380889F}" destId="{E181257E-595F-47BD-AEF3-E1DCDFABE0CC}" srcOrd="0" destOrd="0" presId="urn:microsoft.com/office/officeart/2005/8/layout/orgChart1"/>
    <dgm:cxn modelId="{51E580D3-24B1-4961-9ABC-34758B04ADAE}" type="presParOf" srcId="{9863FF21-A779-4655-90FB-D3469380889F}" destId="{C2BBCF11-416D-4454-8472-7A86FBCF89DA}" srcOrd="1" destOrd="0" presId="urn:microsoft.com/office/officeart/2005/8/layout/orgChart1"/>
    <dgm:cxn modelId="{63F4D9A2-A8FB-44D2-A4A3-932B339C17EC}" type="presParOf" srcId="{C2BBCF11-416D-4454-8472-7A86FBCF89DA}" destId="{6A8244FF-F2A1-4A9B-B08A-7F75DD7F979D}" srcOrd="0" destOrd="0" presId="urn:microsoft.com/office/officeart/2005/8/layout/orgChart1"/>
    <dgm:cxn modelId="{F0E633AE-B293-4EA0-988D-25E1B62726CD}" type="presParOf" srcId="{6A8244FF-F2A1-4A9B-B08A-7F75DD7F979D}" destId="{E7457A08-B15C-41CC-9C96-7B3116BE0295}" srcOrd="0" destOrd="0" presId="urn:microsoft.com/office/officeart/2005/8/layout/orgChart1"/>
    <dgm:cxn modelId="{1C8AFEF0-9538-4352-BADC-D9193E994FB2}" type="presParOf" srcId="{6A8244FF-F2A1-4A9B-B08A-7F75DD7F979D}" destId="{C9BAE00C-3901-4F67-BD2C-FC8D83E2B9CC}" srcOrd="1" destOrd="0" presId="urn:microsoft.com/office/officeart/2005/8/layout/orgChart1"/>
    <dgm:cxn modelId="{5DC71D3C-0F9F-4F1E-803D-37034AD3318A}" type="presParOf" srcId="{C2BBCF11-416D-4454-8472-7A86FBCF89DA}" destId="{E51BD58C-1E79-4CA8-9E04-2FDB2993430C}" srcOrd="1" destOrd="0" presId="urn:microsoft.com/office/officeart/2005/8/layout/orgChart1"/>
    <dgm:cxn modelId="{7C1467CB-ACC0-4485-B39B-F79D063A7FA8}" type="presParOf" srcId="{C2BBCF11-416D-4454-8472-7A86FBCF89DA}" destId="{DB4BA441-2703-4762-80FA-CFA5C141688B}" srcOrd="2" destOrd="0" presId="urn:microsoft.com/office/officeart/2005/8/layout/orgChart1"/>
    <dgm:cxn modelId="{2559F119-9E78-4EED-90CE-DD0C8709DB6A}" type="presParOf" srcId="{9863FF21-A779-4655-90FB-D3469380889F}" destId="{25733F43-3326-462E-B487-E801B3D14C06}" srcOrd="2" destOrd="0" presId="urn:microsoft.com/office/officeart/2005/8/layout/orgChart1"/>
    <dgm:cxn modelId="{741E828E-F959-404F-9433-31312B7394D4}" type="presParOf" srcId="{9863FF21-A779-4655-90FB-D3469380889F}" destId="{EC198961-527C-4F71-825F-FCB83FE5A27C}" srcOrd="3" destOrd="0" presId="urn:microsoft.com/office/officeart/2005/8/layout/orgChart1"/>
    <dgm:cxn modelId="{F3C19E50-5A8E-42FB-A9AF-4108F1D08E79}" type="presParOf" srcId="{EC198961-527C-4F71-825F-FCB83FE5A27C}" destId="{9B40EEC7-3CDF-42B9-883D-5D3BBB18FB85}" srcOrd="0" destOrd="0" presId="urn:microsoft.com/office/officeart/2005/8/layout/orgChart1"/>
    <dgm:cxn modelId="{AFF82E86-FDA2-4709-BAD2-92B3AA35D173}" type="presParOf" srcId="{9B40EEC7-3CDF-42B9-883D-5D3BBB18FB85}" destId="{E0443DC9-0575-41B8-9FEC-9D29DB3643C3}" srcOrd="0" destOrd="0" presId="urn:microsoft.com/office/officeart/2005/8/layout/orgChart1"/>
    <dgm:cxn modelId="{6AAC6B61-0F60-4D95-8810-67A23DD6F1BA}" type="presParOf" srcId="{9B40EEC7-3CDF-42B9-883D-5D3BBB18FB85}" destId="{D12D90AB-9C46-4955-80C8-0AEA62DD52AD}" srcOrd="1" destOrd="0" presId="urn:microsoft.com/office/officeart/2005/8/layout/orgChart1"/>
    <dgm:cxn modelId="{FDA3E984-2DB9-474E-A9FC-A61E83E0EB40}" type="presParOf" srcId="{EC198961-527C-4F71-825F-FCB83FE5A27C}" destId="{9A38EAFF-C748-4B26-87E9-CC1D02025494}" srcOrd="1" destOrd="0" presId="urn:microsoft.com/office/officeart/2005/8/layout/orgChart1"/>
    <dgm:cxn modelId="{9B207EB4-582A-4AE2-A0A6-AAB354B037AE}" type="presParOf" srcId="{EC198961-527C-4F71-825F-FCB83FE5A27C}" destId="{8AA153C8-42BD-4586-947E-79FF4136C045}" srcOrd="2" destOrd="0" presId="urn:microsoft.com/office/officeart/2005/8/layout/orgChart1"/>
    <dgm:cxn modelId="{E25C0980-0412-4B47-9965-6BF1F7C19583}" type="presParOf" srcId="{9863FF21-A779-4655-90FB-D3469380889F}" destId="{28397F56-292B-4749-BEC9-3525F0573B9D}" srcOrd="4" destOrd="0" presId="urn:microsoft.com/office/officeart/2005/8/layout/orgChart1"/>
    <dgm:cxn modelId="{E77D8834-A8C6-471A-8AB2-0CE343A978EB}" type="presParOf" srcId="{9863FF21-A779-4655-90FB-D3469380889F}" destId="{CBB7975C-2CE8-45B4-96E0-6DEC64933545}" srcOrd="5" destOrd="0" presId="urn:microsoft.com/office/officeart/2005/8/layout/orgChart1"/>
    <dgm:cxn modelId="{ACC6F941-BA4C-4802-ACE5-B65EBB71BDF1}" type="presParOf" srcId="{CBB7975C-2CE8-45B4-96E0-6DEC64933545}" destId="{A75895AD-B74A-48C0-824B-02B6B7688C9C}" srcOrd="0" destOrd="0" presId="urn:microsoft.com/office/officeart/2005/8/layout/orgChart1"/>
    <dgm:cxn modelId="{3F068707-CEF0-4101-85EC-A3BAA45F4C97}" type="presParOf" srcId="{A75895AD-B74A-48C0-824B-02B6B7688C9C}" destId="{3EAA1631-6B0A-41A4-8C25-199F65BAEEA0}" srcOrd="0" destOrd="0" presId="urn:microsoft.com/office/officeart/2005/8/layout/orgChart1"/>
    <dgm:cxn modelId="{EBE56C08-2A14-4625-B3A7-2F6B754ED5F5}" type="presParOf" srcId="{A75895AD-B74A-48C0-824B-02B6B7688C9C}" destId="{C05237E9-FD5F-4ACE-B757-DB0C8D5F1C32}" srcOrd="1" destOrd="0" presId="urn:microsoft.com/office/officeart/2005/8/layout/orgChart1"/>
    <dgm:cxn modelId="{85785B3D-B5F7-49F3-8C80-1B0B64E1F21F}" type="presParOf" srcId="{CBB7975C-2CE8-45B4-96E0-6DEC64933545}" destId="{102F433F-6E68-47D6-8481-6F5DBC2B4F91}" srcOrd="1" destOrd="0" presId="urn:microsoft.com/office/officeart/2005/8/layout/orgChart1"/>
    <dgm:cxn modelId="{51B70452-FB31-4E25-A4B9-2ED3B267184D}" type="presParOf" srcId="{CBB7975C-2CE8-45B4-96E0-6DEC64933545}" destId="{C1C0BA98-A3AE-40CE-B84E-A476C74AD8D1}" srcOrd="2" destOrd="0" presId="urn:microsoft.com/office/officeart/2005/8/layout/orgChart1"/>
    <dgm:cxn modelId="{AA4EFF2E-B09A-4ABE-B118-7C1BB9FE489F}" type="presParOf" srcId="{D1B85EB6-9E82-42F2-8CA1-3A00AB65B5D5}" destId="{5346C176-C8BB-4055-A0CE-D4D2D6DAA57A}" srcOrd="2" destOrd="0" presId="urn:microsoft.com/office/officeart/2005/8/layout/orgChart1"/>
    <dgm:cxn modelId="{99BD5B2C-6626-42E3-8C32-F46C39163B15}" type="presParOf" srcId="{B4984091-54C2-4440-A9BF-7B9E9D3DCF82}" destId="{641F5569-3B0C-400C-9EB0-B0BC73489729}" srcOrd="2" destOrd="0" presId="urn:microsoft.com/office/officeart/2005/8/layout/orgChart1"/>
    <dgm:cxn modelId="{294E3F90-8120-425B-B435-83C0ACA2D83A}" type="presParOf" srcId="{B4984091-54C2-4440-A9BF-7B9E9D3DCF82}" destId="{AC8517B5-7A85-49F4-8D0A-65CB20894139}" srcOrd="3" destOrd="0" presId="urn:microsoft.com/office/officeart/2005/8/layout/orgChart1"/>
    <dgm:cxn modelId="{1BA84A0A-897A-4C8E-9554-DFD64BAC8010}" type="presParOf" srcId="{AC8517B5-7A85-49F4-8D0A-65CB20894139}" destId="{60A9F1A0-40E9-4668-9817-1640A03F12D4}" srcOrd="0" destOrd="0" presId="urn:microsoft.com/office/officeart/2005/8/layout/orgChart1"/>
    <dgm:cxn modelId="{AC01A4EB-3DCF-43CE-B29D-8705B2D03B71}" type="presParOf" srcId="{60A9F1A0-40E9-4668-9817-1640A03F12D4}" destId="{B1EB10C7-9635-4103-AB89-0FDE2646A610}" srcOrd="0" destOrd="0" presId="urn:microsoft.com/office/officeart/2005/8/layout/orgChart1"/>
    <dgm:cxn modelId="{D14A0AAB-BFB9-4C0A-8CFA-0ABA9E9C967F}" type="presParOf" srcId="{60A9F1A0-40E9-4668-9817-1640A03F12D4}" destId="{475C5379-C3FC-4483-88EF-2FFB985C2933}" srcOrd="1" destOrd="0" presId="urn:microsoft.com/office/officeart/2005/8/layout/orgChart1"/>
    <dgm:cxn modelId="{D97AFFB4-644B-4BC1-A8ED-86A2631A01F9}" type="presParOf" srcId="{AC8517B5-7A85-49F4-8D0A-65CB20894139}" destId="{B15E9A55-75C8-40EA-96C1-999F5656CB85}" srcOrd="1" destOrd="0" presId="urn:microsoft.com/office/officeart/2005/8/layout/orgChart1"/>
    <dgm:cxn modelId="{77CE24D4-A26B-469A-BF1C-6B24C9E715C1}" type="presParOf" srcId="{B15E9A55-75C8-40EA-96C1-999F5656CB85}" destId="{D509FEA2-E838-4CEF-9C59-58D51FAA46C4}" srcOrd="0" destOrd="0" presId="urn:microsoft.com/office/officeart/2005/8/layout/orgChart1"/>
    <dgm:cxn modelId="{EC790D3C-6F47-4E65-A0B5-E4C89CDBA84A}" type="presParOf" srcId="{B15E9A55-75C8-40EA-96C1-999F5656CB85}" destId="{9351922C-4DB2-4193-9492-42EEECDD1CBD}" srcOrd="1" destOrd="0" presId="urn:microsoft.com/office/officeart/2005/8/layout/orgChart1"/>
    <dgm:cxn modelId="{29AB5DC5-069D-4DF7-B202-818A9841AA06}" type="presParOf" srcId="{9351922C-4DB2-4193-9492-42EEECDD1CBD}" destId="{C1BBBAC5-6FA2-42C8-8CE7-7B507933D68C}" srcOrd="0" destOrd="0" presId="urn:microsoft.com/office/officeart/2005/8/layout/orgChart1"/>
    <dgm:cxn modelId="{6D0F1079-76EC-4AD6-9CA1-ED33A92C8595}" type="presParOf" srcId="{C1BBBAC5-6FA2-42C8-8CE7-7B507933D68C}" destId="{0FEF7B32-64F2-458E-80FD-D237625EA9AE}" srcOrd="0" destOrd="0" presId="urn:microsoft.com/office/officeart/2005/8/layout/orgChart1"/>
    <dgm:cxn modelId="{BD588F02-1481-4D7D-9C7A-EAA54E6A20DE}" type="presParOf" srcId="{C1BBBAC5-6FA2-42C8-8CE7-7B507933D68C}" destId="{5024ACC8-32C7-4D81-A6D7-0A2B53BE5637}" srcOrd="1" destOrd="0" presId="urn:microsoft.com/office/officeart/2005/8/layout/orgChart1"/>
    <dgm:cxn modelId="{580BCE61-B973-4D84-9978-E156E404B292}" type="presParOf" srcId="{9351922C-4DB2-4193-9492-42EEECDD1CBD}" destId="{82D5A3C1-7517-4134-B5BD-4B16B35795E3}" srcOrd="1" destOrd="0" presId="urn:microsoft.com/office/officeart/2005/8/layout/orgChart1"/>
    <dgm:cxn modelId="{C5147EDA-B333-4A59-B7ED-2CDD63A8A551}" type="presParOf" srcId="{9351922C-4DB2-4193-9492-42EEECDD1CBD}" destId="{1DB307B9-39C6-44F8-A636-51A47F8E59BA}" srcOrd="2" destOrd="0" presId="urn:microsoft.com/office/officeart/2005/8/layout/orgChart1"/>
    <dgm:cxn modelId="{EF064E22-43DC-4BD1-9878-023FFA4BDE0C}" type="presParOf" srcId="{B15E9A55-75C8-40EA-96C1-999F5656CB85}" destId="{9299946E-1987-4114-875A-91BDF9910A60}" srcOrd="2" destOrd="0" presId="urn:microsoft.com/office/officeart/2005/8/layout/orgChart1"/>
    <dgm:cxn modelId="{E23B223A-73AA-4601-9262-D8F5366F2CF3}" type="presParOf" srcId="{B15E9A55-75C8-40EA-96C1-999F5656CB85}" destId="{339E2A01-E86F-46CE-8D65-B55C7A24DF69}" srcOrd="3" destOrd="0" presId="urn:microsoft.com/office/officeart/2005/8/layout/orgChart1"/>
    <dgm:cxn modelId="{280D99C2-71C1-4B1F-B76A-6C93BC8F6FAF}" type="presParOf" srcId="{339E2A01-E86F-46CE-8D65-B55C7A24DF69}" destId="{17C198EA-EAD9-4E62-A178-DA8DACE70E30}" srcOrd="0" destOrd="0" presId="urn:microsoft.com/office/officeart/2005/8/layout/orgChart1"/>
    <dgm:cxn modelId="{E758FF2A-329A-4BD0-A9DA-E90F42AB0435}" type="presParOf" srcId="{17C198EA-EAD9-4E62-A178-DA8DACE70E30}" destId="{A5FE9271-4F30-4CFA-957C-9C59ECF25FBD}" srcOrd="0" destOrd="0" presId="urn:microsoft.com/office/officeart/2005/8/layout/orgChart1"/>
    <dgm:cxn modelId="{FE6AF98D-2C44-4C90-B73E-BF14A2A8F832}" type="presParOf" srcId="{17C198EA-EAD9-4E62-A178-DA8DACE70E30}" destId="{B4ADFC72-CAA2-4FAE-9CAD-AD39B61C4A04}" srcOrd="1" destOrd="0" presId="urn:microsoft.com/office/officeart/2005/8/layout/orgChart1"/>
    <dgm:cxn modelId="{80063D9B-A0BB-45EA-92DD-D89172DAFA88}" type="presParOf" srcId="{339E2A01-E86F-46CE-8D65-B55C7A24DF69}" destId="{02CBE076-F8DE-4117-880D-380B4FB30883}" srcOrd="1" destOrd="0" presId="urn:microsoft.com/office/officeart/2005/8/layout/orgChart1"/>
    <dgm:cxn modelId="{6B480C6B-1AFA-48D7-9688-10DF53F12331}" type="presParOf" srcId="{339E2A01-E86F-46CE-8D65-B55C7A24DF69}" destId="{AB49A709-47B8-4A4C-A35E-95CDE693057D}" srcOrd="2" destOrd="0" presId="urn:microsoft.com/office/officeart/2005/8/layout/orgChart1"/>
    <dgm:cxn modelId="{9FB1359A-6DD2-4C69-B6FF-C11E9B816F2E}" type="presParOf" srcId="{B15E9A55-75C8-40EA-96C1-999F5656CB85}" destId="{BD60DB53-C0D6-42E5-A87B-44A17AA34386}" srcOrd="4" destOrd="0" presId="urn:microsoft.com/office/officeart/2005/8/layout/orgChart1"/>
    <dgm:cxn modelId="{725D1F19-8F39-473E-8189-E498459D4682}" type="presParOf" srcId="{B15E9A55-75C8-40EA-96C1-999F5656CB85}" destId="{C64C4C07-240F-4F82-96A0-D1CCBE8A655F}" srcOrd="5" destOrd="0" presId="urn:microsoft.com/office/officeart/2005/8/layout/orgChart1"/>
    <dgm:cxn modelId="{69648999-C5C9-42E5-A2FC-AAE5C14EED6A}" type="presParOf" srcId="{C64C4C07-240F-4F82-96A0-D1CCBE8A655F}" destId="{D6CFB87E-F9B0-4F4A-9960-B8ED1F9B2CD0}" srcOrd="0" destOrd="0" presId="urn:microsoft.com/office/officeart/2005/8/layout/orgChart1"/>
    <dgm:cxn modelId="{40ACF7BB-905B-42B0-B0D1-E19EFF104DE4}" type="presParOf" srcId="{D6CFB87E-F9B0-4F4A-9960-B8ED1F9B2CD0}" destId="{518F4F79-0DA3-47AC-84A1-C46623DA69B3}" srcOrd="0" destOrd="0" presId="urn:microsoft.com/office/officeart/2005/8/layout/orgChart1"/>
    <dgm:cxn modelId="{A2834AFD-6AC5-42D4-8256-F354799F6E59}" type="presParOf" srcId="{D6CFB87E-F9B0-4F4A-9960-B8ED1F9B2CD0}" destId="{B607F169-C5D1-41A9-A7C0-066653A14656}" srcOrd="1" destOrd="0" presId="urn:microsoft.com/office/officeart/2005/8/layout/orgChart1"/>
    <dgm:cxn modelId="{DE867553-A2E9-46CA-B20F-4582549DA135}" type="presParOf" srcId="{C64C4C07-240F-4F82-96A0-D1CCBE8A655F}" destId="{9075586C-832E-49C6-BB63-3F22DD472471}" srcOrd="1" destOrd="0" presId="urn:microsoft.com/office/officeart/2005/8/layout/orgChart1"/>
    <dgm:cxn modelId="{D344C3E5-7966-473D-9100-A07B0E98F701}" type="presParOf" srcId="{C64C4C07-240F-4F82-96A0-D1CCBE8A655F}" destId="{DFB57589-AFCA-4340-B027-0FECA2F584F8}" srcOrd="2" destOrd="0" presId="urn:microsoft.com/office/officeart/2005/8/layout/orgChart1"/>
    <dgm:cxn modelId="{559C391A-CAB5-4392-928D-78B91EE1B542}" type="presParOf" srcId="{AC8517B5-7A85-49F4-8D0A-65CB20894139}" destId="{A1E961A8-29CB-4BF0-B427-E45BF82CF31C}" srcOrd="2" destOrd="0" presId="urn:microsoft.com/office/officeart/2005/8/layout/orgChart1"/>
    <dgm:cxn modelId="{B5BDFCBF-1DCC-4AE6-B6D1-11FDF5CB5CD2}" type="presParOf" srcId="{1234F1B2-7FC1-48DC-A926-827550D1BBE8}" destId="{8CDFA089-35B4-4A5C-90F6-10472DD39A65}" srcOrd="2" destOrd="0" presId="urn:microsoft.com/office/officeart/2005/8/layout/orgChart1"/>
    <dgm:cxn modelId="{148FBABA-7E86-4839-ADAF-F6FE41637531}" type="presParOf" srcId="{4E356D2E-C71E-48BC-B228-4E0E9B044F3A}" destId="{C4B37FCA-A7B8-4A29-BF3F-99757BDF0FFE}" srcOrd="2" destOrd="0" presId="urn:microsoft.com/office/officeart/2005/8/layout/orgChart1"/>
    <dgm:cxn modelId="{930F2CED-EDE1-4F21-8B91-48DEC2A5C54F}" type="presParOf" srcId="{4E356D2E-C71E-48BC-B228-4E0E9B044F3A}" destId="{1ED917E5-6948-4B6E-AA35-FD4E52B0EB3C}" srcOrd="3" destOrd="0" presId="urn:microsoft.com/office/officeart/2005/8/layout/orgChart1"/>
    <dgm:cxn modelId="{51A57E3E-2998-4A4B-A7FE-B5C26D9CFCAB}" type="presParOf" srcId="{1ED917E5-6948-4B6E-AA35-FD4E52B0EB3C}" destId="{51FD7222-3339-403A-8359-AD0B501787A6}" srcOrd="0" destOrd="0" presId="urn:microsoft.com/office/officeart/2005/8/layout/orgChart1"/>
    <dgm:cxn modelId="{A53F3B91-4745-405C-9EB7-5ACE4224C82F}" type="presParOf" srcId="{51FD7222-3339-403A-8359-AD0B501787A6}" destId="{FB4493A4-0F19-4FF1-82CA-A95002E35021}" srcOrd="0" destOrd="0" presId="urn:microsoft.com/office/officeart/2005/8/layout/orgChart1"/>
    <dgm:cxn modelId="{6DAFFBEC-44CE-4D3C-A236-F92E8A93486F}" type="presParOf" srcId="{51FD7222-3339-403A-8359-AD0B501787A6}" destId="{22F735FC-1C55-447A-A1B2-B45E027A8F84}" srcOrd="1" destOrd="0" presId="urn:microsoft.com/office/officeart/2005/8/layout/orgChart1"/>
    <dgm:cxn modelId="{C0020AC3-B65A-4137-B057-A1126E21B126}" type="presParOf" srcId="{1ED917E5-6948-4B6E-AA35-FD4E52B0EB3C}" destId="{2C9E4CDC-86FF-4C34-BE55-7168E0AD0F30}" srcOrd="1" destOrd="0" presId="urn:microsoft.com/office/officeart/2005/8/layout/orgChart1"/>
    <dgm:cxn modelId="{AAA2A988-89D8-4116-A863-CAA5BB5187A4}" type="presParOf" srcId="{2C9E4CDC-86FF-4C34-BE55-7168E0AD0F30}" destId="{485CAE39-B4D4-4DB6-8BF2-551D91613346}" srcOrd="0" destOrd="0" presId="urn:microsoft.com/office/officeart/2005/8/layout/orgChart1"/>
    <dgm:cxn modelId="{EE242843-62E0-445E-AD5F-C63DFFE6B875}" type="presParOf" srcId="{2C9E4CDC-86FF-4C34-BE55-7168E0AD0F30}" destId="{BAD48DC9-67F0-4572-9D05-1C34E6FFD2EA}" srcOrd="1" destOrd="0" presId="urn:microsoft.com/office/officeart/2005/8/layout/orgChart1"/>
    <dgm:cxn modelId="{D1B13F6D-36E1-458A-8139-752DE010FEFA}" type="presParOf" srcId="{BAD48DC9-67F0-4572-9D05-1C34E6FFD2EA}" destId="{A0C11BF5-1F4D-4079-AFA7-640779AA3EC7}" srcOrd="0" destOrd="0" presId="urn:microsoft.com/office/officeart/2005/8/layout/orgChart1"/>
    <dgm:cxn modelId="{E1A87AB2-ABD2-4CC9-A7CB-49FCBEEB04A8}" type="presParOf" srcId="{A0C11BF5-1F4D-4079-AFA7-640779AA3EC7}" destId="{790A0B8B-801A-4BF9-928B-B370B2996D67}" srcOrd="0" destOrd="0" presId="urn:microsoft.com/office/officeart/2005/8/layout/orgChart1"/>
    <dgm:cxn modelId="{6673CC6A-0B93-4C8B-AD75-8F40A8EB7D3C}" type="presParOf" srcId="{A0C11BF5-1F4D-4079-AFA7-640779AA3EC7}" destId="{2BF84ACE-ACDD-4E94-B4E0-864C66697EAF}" srcOrd="1" destOrd="0" presId="urn:microsoft.com/office/officeart/2005/8/layout/orgChart1"/>
    <dgm:cxn modelId="{01993257-E2BC-4110-AA4F-DA5E625CAF63}" type="presParOf" srcId="{BAD48DC9-67F0-4572-9D05-1C34E6FFD2EA}" destId="{CA9DCB33-CC80-4C78-A9F9-AA73603304F7}" srcOrd="1" destOrd="0" presId="urn:microsoft.com/office/officeart/2005/8/layout/orgChart1"/>
    <dgm:cxn modelId="{8950EC7F-E49D-484F-83E9-5BF125EA35C7}" type="presParOf" srcId="{CA9DCB33-CC80-4C78-A9F9-AA73603304F7}" destId="{639FA300-C7CA-4591-8F5D-E50640270986}" srcOrd="0" destOrd="0" presId="urn:microsoft.com/office/officeart/2005/8/layout/orgChart1"/>
    <dgm:cxn modelId="{AEF51361-2A1E-4845-A843-B53936318038}" type="presParOf" srcId="{CA9DCB33-CC80-4C78-A9F9-AA73603304F7}" destId="{E801CFE9-37F5-4685-BF80-396B802BACFF}" srcOrd="1" destOrd="0" presId="urn:microsoft.com/office/officeart/2005/8/layout/orgChart1"/>
    <dgm:cxn modelId="{C3B27494-10BA-47DA-B749-99F56D4C2C71}" type="presParOf" srcId="{E801CFE9-37F5-4685-BF80-396B802BACFF}" destId="{5376953E-4A82-43D9-A469-0F51A65EED6F}" srcOrd="0" destOrd="0" presId="urn:microsoft.com/office/officeart/2005/8/layout/orgChart1"/>
    <dgm:cxn modelId="{5117CC29-DFA5-4945-9F1C-153B14A6F8C3}" type="presParOf" srcId="{5376953E-4A82-43D9-A469-0F51A65EED6F}" destId="{6A509A7D-7AF5-41B6-8F4B-827773311E38}" srcOrd="0" destOrd="0" presId="urn:microsoft.com/office/officeart/2005/8/layout/orgChart1"/>
    <dgm:cxn modelId="{DBBDFCAB-E161-4579-868C-3689500AB4BC}" type="presParOf" srcId="{5376953E-4A82-43D9-A469-0F51A65EED6F}" destId="{807CAAAD-2A72-4AC7-8321-24E1AF0AE12F}" srcOrd="1" destOrd="0" presId="urn:microsoft.com/office/officeart/2005/8/layout/orgChart1"/>
    <dgm:cxn modelId="{D41BC9C1-0B38-4470-9477-EEE778BB7E00}" type="presParOf" srcId="{E801CFE9-37F5-4685-BF80-396B802BACFF}" destId="{49866339-A502-4F6F-8067-BEB931A46719}" srcOrd="1" destOrd="0" presId="urn:microsoft.com/office/officeart/2005/8/layout/orgChart1"/>
    <dgm:cxn modelId="{944A6FB2-12E4-4A0A-BC6D-A5B0842D3EC5}" type="presParOf" srcId="{E801CFE9-37F5-4685-BF80-396B802BACFF}" destId="{36CFE899-8AE3-40C6-A76F-3D7DFD8AD3E5}" srcOrd="2" destOrd="0" presId="urn:microsoft.com/office/officeart/2005/8/layout/orgChart1"/>
    <dgm:cxn modelId="{3565A1A7-AE7D-49E2-B226-E0DE2F3C65D0}" type="presParOf" srcId="{CA9DCB33-CC80-4C78-A9F9-AA73603304F7}" destId="{2E280094-923B-4A2E-8767-3D4D0D50469B}" srcOrd="2" destOrd="0" presId="urn:microsoft.com/office/officeart/2005/8/layout/orgChart1"/>
    <dgm:cxn modelId="{9A7AA47A-316C-4E06-A676-A59696351F52}" type="presParOf" srcId="{CA9DCB33-CC80-4C78-A9F9-AA73603304F7}" destId="{1E0A562C-BC33-4FED-9143-963D32741F6B}" srcOrd="3" destOrd="0" presId="urn:microsoft.com/office/officeart/2005/8/layout/orgChart1"/>
    <dgm:cxn modelId="{B4EC7115-8334-41AC-B4C7-EFED494351EB}" type="presParOf" srcId="{1E0A562C-BC33-4FED-9143-963D32741F6B}" destId="{24337F9A-B4E4-4B62-8320-7C2ACBFB5FB7}" srcOrd="0" destOrd="0" presId="urn:microsoft.com/office/officeart/2005/8/layout/orgChart1"/>
    <dgm:cxn modelId="{468938A2-2AB2-4B4F-91AD-9A601E33B41A}" type="presParOf" srcId="{24337F9A-B4E4-4B62-8320-7C2ACBFB5FB7}" destId="{A74ADB89-FA40-4BFB-8A8D-D2CEC7C5ADEE}" srcOrd="0" destOrd="0" presId="urn:microsoft.com/office/officeart/2005/8/layout/orgChart1"/>
    <dgm:cxn modelId="{3107E5FA-3FC8-4E3D-B27F-EBFF5F404565}" type="presParOf" srcId="{24337F9A-B4E4-4B62-8320-7C2ACBFB5FB7}" destId="{463786AD-1500-440F-9371-AD4463586B6C}" srcOrd="1" destOrd="0" presId="urn:microsoft.com/office/officeart/2005/8/layout/orgChart1"/>
    <dgm:cxn modelId="{755C55C6-A3FA-4849-9A62-36B43CC4A384}" type="presParOf" srcId="{1E0A562C-BC33-4FED-9143-963D32741F6B}" destId="{BE6E3063-0480-4C9B-A293-193E689796BD}" srcOrd="1" destOrd="0" presId="urn:microsoft.com/office/officeart/2005/8/layout/orgChart1"/>
    <dgm:cxn modelId="{80DDDBA5-A738-46E2-95A0-9EB5DFE69E63}" type="presParOf" srcId="{1E0A562C-BC33-4FED-9143-963D32741F6B}" destId="{5FB49CA0-D491-4FFA-8802-12D8BA19B12A}" srcOrd="2" destOrd="0" presId="urn:microsoft.com/office/officeart/2005/8/layout/orgChart1"/>
    <dgm:cxn modelId="{2CAE8EAB-7301-415B-A6C9-4894C35DA2A2}" type="presParOf" srcId="{CA9DCB33-CC80-4C78-A9F9-AA73603304F7}" destId="{65A084D8-5AD5-4200-B993-8A7DB89DD99F}" srcOrd="4" destOrd="0" presId="urn:microsoft.com/office/officeart/2005/8/layout/orgChart1"/>
    <dgm:cxn modelId="{BA23CECC-AF9A-4C50-A853-1A413A669D41}" type="presParOf" srcId="{CA9DCB33-CC80-4C78-A9F9-AA73603304F7}" destId="{1FC0DBEE-2E2F-4CE3-AC6A-8539D0ACF86A}" srcOrd="5" destOrd="0" presId="urn:microsoft.com/office/officeart/2005/8/layout/orgChart1"/>
    <dgm:cxn modelId="{C4BE216E-B91E-4FFD-A43D-492167C3D9AB}" type="presParOf" srcId="{1FC0DBEE-2E2F-4CE3-AC6A-8539D0ACF86A}" destId="{47265EA2-6A89-429B-A627-9D2B16004BE6}" srcOrd="0" destOrd="0" presId="urn:microsoft.com/office/officeart/2005/8/layout/orgChart1"/>
    <dgm:cxn modelId="{F9E020A2-82F4-48B1-B103-D8B3176CF63F}" type="presParOf" srcId="{47265EA2-6A89-429B-A627-9D2B16004BE6}" destId="{2A00B062-9992-4654-87C6-774F7FC393A9}" srcOrd="0" destOrd="0" presId="urn:microsoft.com/office/officeart/2005/8/layout/orgChart1"/>
    <dgm:cxn modelId="{8C0CBF9B-8B24-467D-9780-B9B261713CBC}" type="presParOf" srcId="{47265EA2-6A89-429B-A627-9D2B16004BE6}" destId="{CC75C4DA-ECF2-4E41-9532-E7C8F791D314}" srcOrd="1" destOrd="0" presId="urn:microsoft.com/office/officeart/2005/8/layout/orgChart1"/>
    <dgm:cxn modelId="{8A3FF6E3-B3C3-49FE-85BD-1579C3E37033}" type="presParOf" srcId="{1FC0DBEE-2E2F-4CE3-AC6A-8539D0ACF86A}" destId="{8634F381-88B7-4294-881E-46DBC3BF1E77}" srcOrd="1" destOrd="0" presId="urn:microsoft.com/office/officeart/2005/8/layout/orgChart1"/>
    <dgm:cxn modelId="{A8825970-4DAB-461F-8D69-CE6C104071A5}" type="presParOf" srcId="{1FC0DBEE-2E2F-4CE3-AC6A-8539D0ACF86A}" destId="{1708B2AC-4440-43AD-9382-73B615A788BC}" srcOrd="2" destOrd="0" presId="urn:microsoft.com/office/officeart/2005/8/layout/orgChart1"/>
    <dgm:cxn modelId="{FBE24A47-A0FC-4184-B366-34101662BD02}" type="presParOf" srcId="{BAD48DC9-67F0-4572-9D05-1C34E6FFD2EA}" destId="{E807E070-83AB-4EE1-8415-89E7E9164F80}" srcOrd="2" destOrd="0" presId="urn:microsoft.com/office/officeart/2005/8/layout/orgChart1"/>
    <dgm:cxn modelId="{F9392D1E-EA7A-4098-A20C-1EDC8FEE22D1}" type="presParOf" srcId="{2C9E4CDC-86FF-4C34-BE55-7168E0AD0F30}" destId="{A73D2AE7-10A9-435D-BBE4-CAD1085F2F68}" srcOrd="2" destOrd="0" presId="urn:microsoft.com/office/officeart/2005/8/layout/orgChart1"/>
    <dgm:cxn modelId="{D173B3B0-DE47-4AB7-BF35-9326BEB08363}" type="presParOf" srcId="{2C9E4CDC-86FF-4C34-BE55-7168E0AD0F30}" destId="{45EA7119-2543-476D-ADCB-A0378EA7AD4D}" srcOrd="3" destOrd="0" presId="urn:microsoft.com/office/officeart/2005/8/layout/orgChart1"/>
    <dgm:cxn modelId="{841350ED-2D30-4FCF-8A27-80A578F7B9C2}" type="presParOf" srcId="{45EA7119-2543-476D-ADCB-A0378EA7AD4D}" destId="{F0350F6A-5AB7-43BA-BE36-CF558D504868}" srcOrd="0" destOrd="0" presId="urn:microsoft.com/office/officeart/2005/8/layout/orgChart1"/>
    <dgm:cxn modelId="{F00159C5-5D49-4C69-90F0-4B3EB75969C0}" type="presParOf" srcId="{F0350F6A-5AB7-43BA-BE36-CF558D504868}" destId="{52C68CEC-8AB2-4372-A788-0408E640B3B9}" srcOrd="0" destOrd="0" presId="urn:microsoft.com/office/officeart/2005/8/layout/orgChart1"/>
    <dgm:cxn modelId="{0C3F7C7A-7AD1-4B49-B8DC-09A7027F8567}" type="presParOf" srcId="{F0350F6A-5AB7-43BA-BE36-CF558D504868}" destId="{35D9427A-0E5C-4D44-8902-FE157627E993}" srcOrd="1" destOrd="0" presId="urn:microsoft.com/office/officeart/2005/8/layout/orgChart1"/>
    <dgm:cxn modelId="{6EE98523-A795-4DDA-BE80-CF97748A6096}" type="presParOf" srcId="{45EA7119-2543-476D-ADCB-A0378EA7AD4D}" destId="{6034E835-54FD-4526-8780-8C9883937C5E}" srcOrd="1" destOrd="0" presId="urn:microsoft.com/office/officeart/2005/8/layout/orgChart1"/>
    <dgm:cxn modelId="{77D5E2C9-B2D2-4B55-9E72-7115C5B62198}" type="presParOf" srcId="{6034E835-54FD-4526-8780-8C9883937C5E}" destId="{508B70E3-6000-4F45-A031-47F3DEEBB5BF}" srcOrd="0" destOrd="0" presId="urn:microsoft.com/office/officeart/2005/8/layout/orgChart1"/>
    <dgm:cxn modelId="{A46BF676-1B24-4524-BE12-0C1E2E208C63}" type="presParOf" srcId="{6034E835-54FD-4526-8780-8C9883937C5E}" destId="{52CBF4BD-F99C-4A53-A198-A85424C5F944}" srcOrd="1" destOrd="0" presId="urn:microsoft.com/office/officeart/2005/8/layout/orgChart1"/>
    <dgm:cxn modelId="{56629B1F-FBF2-4FC8-B293-5195FDA34404}" type="presParOf" srcId="{52CBF4BD-F99C-4A53-A198-A85424C5F944}" destId="{232A7215-A060-4684-9EF1-26BE06AD070D}" srcOrd="0" destOrd="0" presId="urn:microsoft.com/office/officeart/2005/8/layout/orgChart1"/>
    <dgm:cxn modelId="{F7EFA092-E708-4756-91BE-576EBFBEB374}" type="presParOf" srcId="{232A7215-A060-4684-9EF1-26BE06AD070D}" destId="{04676303-1507-4942-A97E-0D3202FED0F0}" srcOrd="0" destOrd="0" presId="urn:microsoft.com/office/officeart/2005/8/layout/orgChart1"/>
    <dgm:cxn modelId="{3CCF054E-ABE6-4CBB-9045-70DA1351330C}" type="presParOf" srcId="{232A7215-A060-4684-9EF1-26BE06AD070D}" destId="{C94B8A20-DB1D-4122-A597-6F1DB4E5591C}" srcOrd="1" destOrd="0" presId="urn:microsoft.com/office/officeart/2005/8/layout/orgChart1"/>
    <dgm:cxn modelId="{8DDC3D71-F7E3-4921-8F9E-15A414FAD4D9}" type="presParOf" srcId="{52CBF4BD-F99C-4A53-A198-A85424C5F944}" destId="{C03EF3FE-ADEB-4710-B203-4A8E5577B962}" srcOrd="1" destOrd="0" presId="urn:microsoft.com/office/officeart/2005/8/layout/orgChart1"/>
    <dgm:cxn modelId="{60ABAEE0-A63E-454D-97EA-504E11ED8954}" type="presParOf" srcId="{52CBF4BD-F99C-4A53-A198-A85424C5F944}" destId="{75E4A9A2-AC64-44C7-B88C-B7E10247CF91}" srcOrd="2" destOrd="0" presId="urn:microsoft.com/office/officeart/2005/8/layout/orgChart1"/>
    <dgm:cxn modelId="{93F9989E-7EEE-4712-A6FA-F123362309F3}" type="presParOf" srcId="{6034E835-54FD-4526-8780-8C9883937C5E}" destId="{8A88C683-D1E3-43BC-AA9D-C414C9AD627E}" srcOrd="2" destOrd="0" presId="urn:microsoft.com/office/officeart/2005/8/layout/orgChart1"/>
    <dgm:cxn modelId="{A0715E1E-0CEA-4ED8-8C13-2BAD1282E8A2}" type="presParOf" srcId="{6034E835-54FD-4526-8780-8C9883937C5E}" destId="{C63C2F8E-7BCE-4D4B-A7D5-267D32804A40}" srcOrd="3" destOrd="0" presId="urn:microsoft.com/office/officeart/2005/8/layout/orgChart1"/>
    <dgm:cxn modelId="{945BFA1F-B2CE-44A4-8E8C-E5738133B76D}" type="presParOf" srcId="{C63C2F8E-7BCE-4D4B-A7D5-267D32804A40}" destId="{36647BC9-83A5-44A7-8FA6-BEB2CFAE2BFF}" srcOrd="0" destOrd="0" presId="urn:microsoft.com/office/officeart/2005/8/layout/orgChart1"/>
    <dgm:cxn modelId="{4CC41489-D3D7-44AC-9A43-0CBDCBBF0E11}" type="presParOf" srcId="{36647BC9-83A5-44A7-8FA6-BEB2CFAE2BFF}" destId="{3DC4E65F-D585-4640-8921-6F21570E5996}" srcOrd="0" destOrd="0" presId="urn:microsoft.com/office/officeart/2005/8/layout/orgChart1"/>
    <dgm:cxn modelId="{D980C5BD-C5D9-425E-B68E-AD1FD9D53FD9}" type="presParOf" srcId="{36647BC9-83A5-44A7-8FA6-BEB2CFAE2BFF}" destId="{FD792C6E-4901-4ADD-B175-2EB821631BD6}" srcOrd="1" destOrd="0" presId="urn:microsoft.com/office/officeart/2005/8/layout/orgChart1"/>
    <dgm:cxn modelId="{D72E48D3-2626-438E-81BD-EF29493706B1}" type="presParOf" srcId="{C63C2F8E-7BCE-4D4B-A7D5-267D32804A40}" destId="{E0635151-2943-4D36-844E-C952FB654892}" srcOrd="1" destOrd="0" presId="urn:microsoft.com/office/officeart/2005/8/layout/orgChart1"/>
    <dgm:cxn modelId="{F8492323-4948-430B-8FDA-373527A49507}" type="presParOf" srcId="{C63C2F8E-7BCE-4D4B-A7D5-267D32804A40}" destId="{89CC741D-D3DF-42BD-80BA-12D1ED1C8AAF}" srcOrd="2" destOrd="0" presId="urn:microsoft.com/office/officeart/2005/8/layout/orgChart1"/>
    <dgm:cxn modelId="{7FDD6805-2019-4563-B132-EC635A3F9343}" type="presParOf" srcId="{6034E835-54FD-4526-8780-8C9883937C5E}" destId="{EF1083FE-592A-40D8-90CE-7E4886F37E7B}" srcOrd="4" destOrd="0" presId="urn:microsoft.com/office/officeart/2005/8/layout/orgChart1"/>
    <dgm:cxn modelId="{B2D9FFAA-91A1-4924-8370-F7E5112A23D1}" type="presParOf" srcId="{6034E835-54FD-4526-8780-8C9883937C5E}" destId="{1E738E7D-8153-4A47-892A-EBA21F83CE49}" srcOrd="5" destOrd="0" presId="urn:microsoft.com/office/officeart/2005/8/layout/orgChart1"/>
    <dgm:cxn modelId="{DC0BC531-9516-4862-A23A-2DB292A2D21C}" type="presParOf" srcId="{1E738E7D-8153-4A47-892A-EBA21F83CE49}" destId="{690D963E-3950-4F59-876A-6D5E77405861}" srcOrd="0" destOrd="0" presId="urn:microsoft.com/office/officeart/2005/8/layout/orgChart1"/>
    <dgm:cxn modelId="{9612B422-490A-43DC-8411-EEFC216664CB}" type="presParOf" srcId="{690D963E-3950-4F59-876A-6D5E77405861}" destId="{71D9B35A-FEAF-4E5A-8838-63BB99FC6F06}" srcOrd="0" destOrd="0" presId="urn:microsoft.com/office/officeart/2005/8/layout/orgChart1"/>
    <dgm:cxn modelId="{FA786F7D-D570-485A-8A57-207CFE77A654}" type="presParOf" srcId="{690D963E-3950-4F59-876A-6D5E77405861}" destId="{2DE15F37-2122-4993-B622-3F1169A831B8}" srcOrd="1" destOrd="0" presId="urn:microsoft.com/office/officeart/2005/8/layout/orgChart1"/>
    <dgm:cxn modelId="{46EA0427-1750-4C48-B895-37107252E8B9}" type="presParOf" srcId="{1E738E7D-8153-4A47-892A-EBA21F83CE49}" destId="{DC088EB9-2D89-4950-971C-EA15A950B0BD}" srcOrd="1" destOrd="0" presId="urn:microsoft.com/office/officeart/2005/8/layout/orgChart1"/>
    <dgm:cxn modelId="{14E8D514-7BF4-4F85-85F5-F5CD0C97D159}" type="presParOf" srcId="{1E738E7D-8153-4A47-892A-EBA21F83CE49}" destId="{C87C3B18-472B-4BC5-B148-EABD47E5587A}" srcOrd="2" destOrd="0" presId="urn:microsoft.com/office/officeart/2005/8/layout/orgChart1"/>
    <dgm:cxn modelId="{202041FD-E094-4CAD-802F-3DCA152EC63A}" type="presParOf" srcId="{45EA7119-2543-476D-ADCB-A0378EA7AD4D}" destId="{3CC6C3E5-E5FC-4C52-8778-AB8325794403}" srcOrd="2" destOrd="0" presId="urn:microsoft.com/office/officeart/2005/8/layout/orgChart1"/>
    <dgm:cxn modelId="{C6190BF4-6A86-42C3-8D77-B116B103AA6E}" type="presParOf" srcId="{1ED917E5-6948-4B6E-AA35-FD4E52B0EB3C}" destId="{500AC177-C4ED-4CC3-87D0-AB9B224AF386}" srcOrd="2" destOrd="0" presId="urn:microsoft.com/office/officeart/2005/8/layout/orgChart1"/>
    <dgm:cxn modelId="{97E67B74-5C5D-4F77-B0D3-A36FADFE48AF}" type="presParOf" srcId="{69682C2A-1816-420B-9896-5D157A06258C}" destId="{E03C4C81-6EC8-4BC1-97ED-E65BEEFDDE14}" srcOrd="2" destOrd="0" presId="urn:microsoft.com/office/officeart/2005/8/layout/orgChart1"/>
    <dgm:cxn modelId="{4CE7CE60-F5BF-47BA-8FA8-8AA665B859A3}" type="presParOf" srcId="{04EBE2F5-72DB-4351-9F3B-38484B883C36}" destId="{02D59516-1D60-4124-B095-1FAF0059DC8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3F0833-3C42-4748-A4EA-457D0B378C3A}">
      <dsp:nvSpPr>
        <dsp:cNvPr id="0" name=""/>
        <dsp:cNvSpPr/>
      </dsp:nvSpPr>
      <dsp:spPr>
        <a:xfrm>
          <a:off x="2692400" y="0"/>
          <a:ext cx="2692400" cy="1540933"/>
        </a:xfrm>
        <a:prstGeom prst="trapezoid">
          <a:avLst>
            <a:gd name="adj" fmla="val 87363"/>
          </a:avLst>
        </a:prstGeom>
        <a:solidFill>
          <a:schemeClr val="accent2">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dirty="0" smtClean="0">
            <a:solidFill>
              <a:schemeClr val="bg1"/>
            </a:solidFill>
          </a:endParaRPr>
        </a:p>
        <a:p>
          <a:pPr lvl="0" algn="ctr" defTabSz="1066800">
            <a:lnSpc>
              <a:spcPct val="90000"/>
            </a:lnSpc>
            <a:spcBef>
              <a:spcPct val="0"/>
            </a:spcBef>
            <a:spcAft>
              <a:spcPct val="35000"/>
            </a:spcAft>
          </a:pPr>
          <a:r>
            <a:rPr lang="en-US" sz="2400" kern="1200" dirty="0" smtClean="0">
              <a:solidFill>
                <a:schemeClr val="bg1"/>
              </a:solidFill>
            </a:rPr>
            <a:t>Tools &amp; </a:t>
          </a:r>
          <a:endParaRPr lang="en-US" sz="2000" kern="1200" dirty="0" smtClean="0">
            <a:solidFill>
              <a:schemeClr val="bg1"/>
            </a:solidFill>
          </a:endParaRPr>
        </a:p>
        <a:p>
          <a:pPr lvl="0" algn="ctr" defTabSz="1066800">
            <a:lnSpc>
              <a:spcPct val="90000"/>
            </a:lnSpc>
            <a:spcBef>
              <a:spcPct val="0"/>
            </a:spcBef>
            <a:spcAft>
              <a:spcPct val="35000"/>
            </a:spcAft>
          </a:pPr>
          <a:r>
            <a:rPr lang="en-US" sz="2400" kern="1200" dirty="0" smtClean="0">
              <a:solidFill>
                <a:schemeClr val="bg1"/>
              </a:solidFill>
            </a:rPr>
            <a:t>Technologies</a:t>
          </a:r>
          <a:endParaRPr lang="en-US" sz="2400" kern="1200" dirty="0">
            <a:solidFill>
              <a:schemeClr val="bg1"/>
            </a:solidFill>
          </a:endParaRPr>
        </a:p>
      </dsp:txBody>
      <dsp:txXfrm>
        <a:off x="2692400" y="0"/>
        <a:ext cx="2692400" cy="1540933"/>
      </dsp:txXfrm>
    </dsp:sp>
    <dsp:sp modelId="{46A3BC7B-FA6A-43C9-B5E0-470D54D1187F}">
      <dsp:nvSpPr>
        <dsp:cNvPr id="0" name=""/>
        <dsp:cNvSpPr/>
      </dsp:nvSpPr>
      <dsp:spPr>
        <a:xfrm>
          <a:off x="1346200" y="1540933"/>
          <a:ext cx="5384800" cy="1540933"/>
        </a:xfrm>
        <a:prstGeom prst="trapezoid">
          <a:avLst>
            <a:gd name="adj" fmla="val 87363"/>
          </a:avLst>
        </a:prstGeom>
        <a:solidFill>
          <a:schemeClr val="accent2">
            <a:hueOff val="953293"/>
            <a:satOff val="-18100"/>
            <a:lumOff val="15295"/>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2133600">
            <a:lnSpc>
              <a:spcPct val="90000"/>
            </a:lnSpc>
            <a:spcBef>
              <a:spcPct val="0"/>
            </a:spcBef>
            <a:spcAft>
              <a:spcPct val="35000"/>
            </a:spcAft>
          </a:pPr>
          <a:r>
            <a:rPr lang="en-US" sz="4800" kern="1200" dirty="0" smtClean="0"/>
            <a:t>Concept</a:t>
          </a:r>
          <a:endParaRPr lang="en-US" sz="4800" kern="1200" dirty="0"/>
        </a:p>
      </dsp:txBody>
      <dsp:txXfrm>
        <a:off x="2288540" y="1540933"/>
        <a:ext cx="3500120" cy="1540933"/>
      </dsp:txXfrm>
    </dsp:sp>
    <dsp:sp modelId="{D7ABFD05-225D-434A-99D4-6BE4CECC1BBE}">
      <dsp:nvSpPr>
        <dsp:cNvPr id="0" name=""/>
        <dsp:cNvSpPr/>
      </dsp:nvSpPr>
      <dsp:spPr>
        <a:xfrm>
          <a:off x="0" y="3081866"/>
          <a:ext cx="8077200" cy="1540933"/>
        </a:xfrm>
        <a:prstGeom prst="trapezoid">
          <a:avLst>
            <a:gd name="adj" fmla="val 87363"/>
          </a:avLst>
        </a:prstGeom>
        <a:solidFill>
          <a:schemeClr val="accent2">
            <a:hueOff val="1906586"/>
            <a:satOff val="-36200"/>
            <a:lumOff val="3059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smtClean="0"/>
            <a:t>Culture</a:t>
          </a:r>
          <a:endParaRPr lang="en-US" sz="6500" kern="1200" dirty="0"/>
        </a:p>
      </dsp:txBody>
      <dsp:txXfrm>
        <a:off x="1413509" y="3081866"/>
        <a:ext cx="5250180" cy="15409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1083FE-592A-40D8-90CE-7E4886F37E7B}">
      <dsp:nvSpPr>
        <dsp:cNvPr id="0" name=""/>
        <dsp:cNvSpPr/>
      </dsp:nvSpPr>
      <dsp:spPr>
        <a:xfrm>
          <a:off x="688837" y="258503"/>
          <a:ext cx="91440" cy="154306"/>
        </a:xfrm>
        <a:custGeom>
          <a:avLst/>
          <a:gdLst/>
          <a:ahLst/>
          <a:cxnLst/>
          <a:rect l="0" t="0" r="0" b="0"/>
          <a:pathLst>
            <a:path>
              <a:moveTo>
                <a:pt x="45720" y="0"/>
              </a:moveTo>
              <a:lnTo>
                <a:pt x="45720" y="154306"/>
              </a:lnTo>
              <a:lnTo>
                <a:pt x="56236" y="154306"/>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88C683-D1E3-43BC-AA9D-C414C9AD627E}">
      <dsp:nvSpPr>
        <dsp:cNvPr id="0" name=""/>
        <dsp:cNvSpPr/>
      </dsp:nvSpPr>
      <dsp:spPr>
        <a:xfrm>
          <a:off x="688837" y="258503"/>
          <a:ext cx="91440" cy="100263"/>
        </a:xfrm>
        <a:custGeom>
          <a:avLst/>
          <a:gdLst/>
          <a:ahLst/>
          <a:cxnLst/>
          <a:rect l="0" t="0" r="0" b="0"/>
          <a:pathLst>
            <a:path>
              <a:moveTo>
                <a:pt x="45720" y="0"/>
              </a:moveTo>
              <a:lnTo>
                <a:pt x="45720" y="100263"/>
              </a:lnTo>
              <a:lnTo>
                <a:pt x="58574" y="100263"/>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8B70E3-6000-4F45-A031-47F3DEEBB5BF}">
      <dsp:nvSpPr>
        <dsp:cNvPr id="0" name=""/>
        <dsp:cNvSpPr/>
      </dsp:nvSpPr>
      <dsp:spPr>
        <a:xfrm>
          <a:off x="688837" y="212783"/>
          <a:ext cx="91440" cy="91440"/>
        </a:xfrm>
        <a:custGeom>
          <a:avLst/>
          <a:gdLst/>
          <a:ahLst/>
          <a:cxnLst/>
          <a:rect l="0" t="0" r="0" b="0"/>
          <a:pathLst>
            <a:path>
              <a:moveTo>
                <a:pt x="45720" y="45720"/>
              </a:moveTo>
              <a:lnTo>
                <a:pt x="45720" y="85139"/>
              </a:lnTo>
              <a:lnTo>
                <a:pt x="58574" y="85139"/>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D2AE7-10A9-435D-BBE4-CAD1085F2F68}">
      <dsp:nvSpPr>
        <dsp:cNvPr id="0" name=""/>
        <dsp:cNvSpPr/>
      </dsp:nvSpPr>
      <dsp:spPr>
        <a:xfrm>
          <a:off x="671270" y="151940"/>
          <a:ext cx="91440" cy="91440"/>
        </a:xfrm>
        <a:custGeom>
          <a:avLst/>
          <a:gdLst/>
          <a:ahLst/>
          <a:cxnLst/>
          <a:rect l="0" t="0" r="0" b="0"/>
          <a:pathLst>
            <a:path>
              <a:moveTo>
                <a:pt x="45720" y="45720"/>
              </a:moveTo>
              <a:lnTo>
                <a:pt x="45720" y="54718"/>
              </a:lnTo>
              <a:lnTo>
                <a:pt x="97565" y="54718"/>
              </a:lnTo>
              <a:lnTo>
                <a:pt x="97565" y="63716"/>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A084D8-5AD5-4200-B993-8A7DB89DD99F}">
      <dsp:nvSpPr>
        <dsp:cNvPr id="0" name=""/>
        <dsp:cNvSpPr/>
      </dsp:nvSpPr>
      <dsp:spPr>
        <a:xfrm>
          <a:off x="585146" y="258503"/>
          <a:ext cx="91440" cy="161107"/>
        </a:xfrm>
        <a:custGeom>
          <a:avLst/>
          <a:gdLst/>
          <a:ahLst/>
          <a:cxnLst/>
          <a:rect l="0" t="0" r="0" b="0"/>
          <a:pathLst>
            <a:path>
              <a:moveTo>
                <a:pt x="45720" y="0"/>
              </a:moveTo>
              <a:lnTo>
                <a:pt x="45720" y="161107"/>
              </a:lnTo>
              <a:lnTo>
                <a:pt x="58574" y="161107"/>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280094-923B-4A2E-8767-3D4D0D50469B}">
      <dsp:nvSpPr>
        <dsp:cNvPr id="0" name=""/>
        <dsp:cNvSpPr/>
      </dsp:nvSpPr>
      <dsp:spPr>
        <a:xfrm>
          <a:off x="585146" y="258503"/>
          <a:ext cx="91440" cy="100263"/>
        </a:xfrm>
        <a:custGeom>
          <a:avLst/>
          <a:gdLst/>
          <a:ahLst/>
          <a:cxnLst/>
          <a:rect l="0" t="0" r="0" b="0"/>
          <a:pathLst>
            <a:path>
              <a:moveTo>
                <a:pt x="45720" y="0"/>
              </a:moveTo>
              <a:lnTo>
                <a:pt x="45720" y="100263"/>
              </a:lnTo>
              <a:lnTo>
                <a:pt x="58574" y="100263"/>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9FA300-C7CA-4591-8F5D-E50640270986}">
      <dsp:nvSpPr>
        <dsp:cNvPr id="0" name=""/>
        <dsp:cNvSpPr/>
      </dsp:nvSpPr>
      <dsp:spPr>
        <a:xfrm>
          <a:off x="585146" y="212783"/>
          <a:ext cx="91440" cy="91440"/>
        </a:xfrm>
        <a:custGeom>
          <a:avLst/>
          <a:gdLst/>
          <a:ahLst/>
          <a:cxnLst/>
          <a:rect l="0" t="0" r="0" b="0"/>
          <a:pathLst>
            <a:path>
              <a:moveTo>
                <a:pt x="45720" y="45720"/>
              </a:moveTo>
              <a:lnTo>
                <a:pt x="45720" y="85139"/>
              </a:lnTo>
              <a:lnTo>
                <a:pt x="58574" y="85139"/>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5CAE39-B4D4-4DB6-8BF2-551D91613346}">
      <dsp:nvSpPr>
        <dsp:cNvPr id="0" name=""/>
        <dsp:cNvSpPr/>
      </dsp:nvSpPr>
      <dsp:spPr>
        <a:xfrm>
          <a:off x="619424" y="151940"/>
          <a:ext cx="91440" cy="91440"/>
        </a:xfrm>
        <a:custGeom>
          <a:avLst/>
          <a:gdLst/>
          <a:ahLst/>
          <a:cxnLst/>
          <a:rect l="0" t="0" r="0" b="0"/>
          <a:pathLst>
            <a:path>
              <a:moveTo>
                <a:pt x="97565" y="45720"/>
              </a:moveTo>
              <a:lnTo>
                <a:pt x="97565" y="54718"/>
              </a:lnTo>
              <a:lnTo>
                <a:pt x="45720" y="54718"/>
              </a:lnTo>
              <a:lnTo>
                <a:pt x="45720" y="63716"/>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B37FCA-A7B8-4A29-BF3F-99757BDF0FFE}">
      <dsp:nvSpPr>
        <dsp:cNvPr id="0" name=""/>
        <dsp:cNvSpPr/>
      </dsp:nvSpPr>
      <dsp:spPr>
        <a:xfrm>
          <a:off x="613298" y="91096"/>
          <a:ext cx="103691" cy="91440"/>
        </a:xfrm>
        <a:custGeom>
          <a:avLst/>
          <a:gdLst/>
          <a:ahLst/>
          <a:cxnLst/>
          <a:rect l="0" t="0" r="0" b="0"/>
          <a:pathLst>
            <a:path>
              <a:moveTo>
                <a:pt x="0" y="45720"/>
              </a:moveTo>
              <a:lnTo>
                <a:pt x="0" y="54718"/>
              </a:lnTo>
              <a:lnTo>
                <a:pt x="103691" y="54718"/>
              </a:lnTo>
              <a:lnTo>
                <a:pt x="103691" y="63716"/>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60DB53-C0D6-42E5-A87B-44A17AA34386}">
      <dsp:nvSpPr>
        <dsp:cNvPr id="0" name=""/>
        <dsp:cNvSpPr/>
      </dsp:nvSpPr>
      <dsp:spPr>
        <a:xfrm>
          <a:off x="481454" y="258503"/>
          <a:ext cx="91440" cy="161107"/>
        </a:xfrm>
        <a:custGeom>
          <a:avLst/>
          <a:gdLst/>
          <a:ahLst/>
          <a:cxnLst/>
          <a:rect l="0" t="0" r="0" b="0"/>
          <a:pathLst>
            <a:path>
              <a:moveTo>
                <a:pt x="45720" y="0"/>
              </a:moveTo>
              <a:lnTo>
                <a:pt x="45720" y="161107"/>
              </a:lnTo>
              <a:lnTo>
                <a:pt x="58574" y="161107"/>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99946E-1987-4114-875A-91BDF9910A60}">
      <dsp:nvSpPr>
        <dsp:cNvPr id="0" name=""/>
        <dsp:cNvSpPr/>
      </dsp:nvSpPr>
      <dsp:spPr>
        <a:xfrm>
          <a:off x="481454" y="258503"/>
          <a:ext cx="91440" cy="100263"/>
        </a:xfrm>
        <a:custGeom>
          <a:avLst/>
          <a:gdLst/>
          <a:ahLst/>
          <a:cxnLst/>
          <a:rect l="0" t="0" r="0" b="0"/>
          <a:pathLst>
            <a:path>
              <a:moveTo>
                <a:pt x="45720" y="0"/>
              </a:moveTo>
              <a:lnTo>
                <a:pt x="45720" y="100263"/>
              </a:lnTo>
              <a:lnTo>
                <a:pt x="58574" y="100263"/>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09FEA2-E838-4CEF-9C59-58D51FAA46C4}">
      <dsp:nvSpPr>
        <dsp:cNvPr id="0" name=""/>
        <dsp:cNvSpPr/>
      </dsp:nvSpPr>
      <dsp:spPr>
        <a:xfrm>
          <a:off x="481454" y="212783"/>
          <a:ext cx="91440" cy="91440"/>
        </a:xfrm>
        <a:custGeom>
          <a:avLst/>
          <a:gdLst/>
          <a:ahLst/>
          <a:cxnLst/>
          <a:rect l="0" t="0" r="0" b="0"/>
          <a:pathLst>
            <a:path>
              <a:moveTo>
                <a:pt x="45720" y="45720"/>
              </a:moveTo>
              <a:lnTo>
                <a:pt x="45720" y="85139"/>
              </a:lnTo>
              <a:lnTo>
                <a:pt x="58574" y="85139"/>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1F5569-3B0C-400C-9EB0-B0BC73489729}">
      <dsp:nvSpPr>
        <dsp:cNvPr id="0" name=""/>
        <dsp:cNvSpPr/>
      </dsp:nvSpPr>
      <dsp:spPr>
        <a:xfrm>
          <a:off x="463887" y="151940"/>
          <a:ext cx="91440" cy="91440"/>
        </a:xfrm>
        <a:custGeom>
          <a:avLst/>
          <a:gdLst/>
          <a:ahLst/>
          <a:cxnLst/>
          <a:rect l="0" t="0" r="0" b="0"/>
          <a:pathLst>
            <a:path>
              <a:moveTo>
                <a:pt x="45720" y="45720"/>
              </a:moveTo>
              <a:lnTo>
                <a:pt x="45720" y="54718"/>
              </a:lnTo>
              <a:lnTo>
                <a:pt x="97565" y="54718"/>
              </a:lnTo>
              <a:lnTo>
                <a:pt x="97565" y="63716"/>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397F56-292B-4749-BEC9-3525F0573B9D}">
      <dsp:nvSpPr>
        <dsp:cNvPr id="0" name=""/>
        <dsp:cNvSpPr/>
      </dsp:nvSpPr>
      <dsp:spPr>
        <a:xfrm>
          <a:off x="377763" y="258503"/>
          <a:ext cx="91440" cy="161107"/>
        </a:xfrm>
        <a:custGeom>
          <a:avLst/>
          <a:gdLst/>
          <a:ahLst/>
          <a:cxnLst/>
          <a:rect l="0" t="0" r="0" b="0"/>
          <a:pathLst>
            <a:path>
              <a:moveTo>
                <a:pt x="45720" y="0"/>
              </a:moveTo>
              <a:lnTo>
                <a:pt x="45720" y="161107"/>
              </a:lnTo>
              <a:lnTo>
                <a:pt x="58574" y="161107"/>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733F43-3326-462E-B487-E801B3D14C06}">
      <dsp:nvSpPr>
        <dsp:cNvPr id="0" name=""/>
        <dsp:cNvSpPr/>
      </dsp:nvSpPr>
      <dsp:spPr>
        <a:xfrm>
          <a:off x="377763" y="258503"/>
          <a:ext cx="91440" cy="100263"/>
        </a:xfrm>
        <a:custGeom>
          <a:avLst/>
          <a:gdLst/>
          <a:ahLst/>
          <a:cxnLst/>
          <a:rect l="0" t="0" r="0" b="0"/>
          <a:pathLst>
            <a:path>
              <a:moveTo>
                <a:pt x="45720" y="0"/>
              </a:moveTo>
              <a:lnTo>
                <a:pt x="45720" y="100263"/>
              </a:lnTo>
              <a:lnTo>
                <a:pt x="58574" y="100263"/>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81257E-595F-47BD-AEF3-E1DCDFABE0CC}">
      <dsp:nvSpPr>
        <dsp:cNvPr id="0" name=""/>
        <dsp:cNvSpPr/>
      </dsp:nvSpPr>
      <dsp:spPr>
        <a:xfrm>
          <a:off x="377763" y="212783"/>
          <a:ext cx="91440" cy="91440"/>
        </a:xfrm>
        <a:custGeom>
          <a:avLst/>
          <a:gdLst/>
          <a:ahLst/>
          <a:cxnLst/>
          <a:rect l="0" t="0" r="0" b="0"/>
          <a:pathLst>
            <a:path>
              <a:moveTo>
                <a:pt x="45720" y="45720"/>
              </a:moveTo>
              <a:lnTo>
                <a:pt x="45720" y="85139"/>
              </a:lnTo>
              <a:lnTo>
                <a:pt x="58574" y="85139"/>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C6D6B2-8716-41A1-8E56-50351A7FD22A}">
      <dsp:nvSpPr>
        <dsp:cNvPr id="0" name=""/>
        <dsp:cNvSpPr/>
      </dsp:nvSpPr>
      <dsp:spPr>
        <a:xfrm>
          <a:off x="412041" y="151940"/>
          <a:ext cx="91440" cy="91440"/>
        </a:xfrm>
        <a:custGeom>
          <a:avLst/>
          <a:gdLst/>
          <a:ahLst/>
          <a:cxnLst/>
          <a:rect l="0" t="0" r="0" b="0"/>
          <a:pathLst>
            <a:path>
              <a:moveTo>
                <a:pt x="97565" y="45720"/>
              </a:moveTo>
              <a:lnTo>
                <a:pt x="97565" y="54718"/>
              </a:lnTo>
              <a:lnTo>
                <a:pt x="45720" y="54718"/>
              </a:lnTo>
              <a:lnTo>
                <a:pt x="45720" y="63716"/>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53B746-3EB1-4590-ADCB-0DCA91B0EA6D}">
      <dsp:nvSpPr>
        <dsp:cNvPr id="0" name=""/>
        <dsp:cNvSpPr/>
      </dsp:nvSpPr>
      <dsp:spPr>
        <a:xfrm>
          <a:off x="509607" y="91096"/>
          <a:ext cx="103691" cy="91440"/>
        </a:xfrm>
        <a:custGeom>
          <a:avLst/>
          <a:gdLst/>
          <a:ahLst/>
          <a:cxnLst/>
          <a:rect l="0" t="0" r="0" b="0"/>
          <a:pathLst>
            <a:path>
              <a:moveTo>
                <a:pt x="103691" y="45720"/>
              </a:moveTo>
              <a:lnTo>
                <a:pt x="103691" y="54718"/>
              </a:lnTo>
              <a:lnTo>
                <a:pt x="0" y="54718"/>
              </a:lnTo>
              <a:lnTo>
                <a:pt x="0" y="63716"/>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D22F9E-6486-4A93-91C0-6B78FF8A0F39}">
      <dsp:nvSpPr>
        <dsp:cNvPr id="0" name=""/>
        <dsp:cNvSpPr/>
      </dsp:nvSpPr>
      <dsp:spPr>
        <a:xfrm>
          <a:off x="405915" y="30252"/>
          <a:ext cx="207383" cy="91440"/>
        </a:xfrm>
        <a:custGeom>
          <a:avLst/>
          <a:gdLst/>
          <a:ahLst/>
          <a:cxnLst/>
          <a:rect l="0" t="0" r="0" b="0"/>
          <a:pathLst>
            <a:path>
              <a:moveTo>
                <a:pt x="0" y="45720"/>
              </a:moveTo>
              <a:lnTo>
                <a:pt x="0" y="54718"/>
              </a:lnTo>
              <a:lnTo>
                <a:pt x="207383" y="54718"/>
              </a:lnTo>
              <a:lnTo>
                <a:pt x="207383" y="63716"/>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C01716-FD47-4D92-B14F-5FCA28265DBF}">
      <dsp:nvSpPr>
        <dsp:cNvPr id="0" name=""/>
        <dsp:cNvSpPr/>
      </dsp:nvSpPr>
      <dsp:spPr>
        <a:xfrm>
          <a:off x="274071" y="258503"/>
          <a:ext cx="91440" cy="161107"/>
        </a:xfrm>
        <a:custGeom>
          <a:avLst/>
          <a:gdLst/>
          <a:ahLst/>
          <a:cxnLst/>
          <a:rect l="0" t="0" r="0" b="0"/>
          <a:pathLst>
            <a:path>
              <a:moveTo>
                <a:pt x="45720" y="0"/>
              </a:moveTo>
              <a:lnTo>
                <a:pt x="45720" y="161107"/>
              </a:lnTo>
              <a:lnTo>
                <a:pt x="58574" y="161107"/>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BD3441-ED9B-4B04-8BD6-6CF5DD40F483}">
      <dsp:nvSpPr>
        <dsp:cNvPr id="0" name=""/>
        <dsp:cNvSpPr/>
      </dsp:nvSpPr>
      <dsp:spPr>
        <a:xfrm>
          <a:off x="274071" y="258503"/>
          <a:ext cx="91440" cy="100263"/>
        </a:xfrm>
        <a:custGeom>
          <a:avLst/>
          <a:gdLst/>
          <a:ahLst/>
          <a:cxnLst/>
          <a:rect l="0" t="0" r="0" b="0"/>
          <a:pathLst>
            <a:path>
              <a:moveTo>
                <a:pt x="45720" y="0"/>
              </a:moveTo>
              <a:lnTo>
                <a:pt x="45720" y="100263"/>
              </a:lnTo>
              <a:lnTo>
                <a:pt x="58574" y="100263"/>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E33E72-13CF-4048-AC3B-B91A0E5BD497}">
      <dsp:nvSpPr>
        <dsp:cNvPr id="0" name=""/>
        <dsp:cNvSpPr/>
      </dsp:nvSpPr>
      <dsp:spPr>
        <a:xfrm>
          <a:off x="274071" y="212783"/>
          <a:ext cx="91440" cy="91440"/>
        </a:xfrm>
        <a:custGeom>
          <a:avLst/>
          <a:gdLst/>
          <a:ahLst/>
          <a:cxnLst/>
          <a:rect l="0" t="0" r="0" b="0"/>
          <a:pathLst>
            <a:path>
              <a:moveTo>
                <a:pt x="45720" y="45720"/>
              </a:moveTo>
              <a:lnTo>
                <a:pt x="45720" y="85139"/>
              </a:lnTo>
              <a:lnTo>
                <a:pt x="58574" y="85139"/>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780DAF-2525-4200-92CA-FCFD279F301D}">
      <dsp:nvSpPr>
        <dsp:cNvPr id="0" name=""/>
        <dsp:cNvSpPr/>
      </dsp:nvSpPr>
      <dsp:spPr>
        <a:xfrm>
          <a:off x="256504" y="151940"/>
          <a:ext cx="91440" cy="91440"/>
        </a:xfrm>
        <a:custGeom>
          <a:avLst/>
          <a:gdLst/>
          <a:ahLst/>
          <a:cxnLst/>
          <a:rect l="0" t="0" r="0" b="0"/>
          <a:pathLst>
            <a:path>
              <a:moveTo>
                <a:pt x="45720" y="45720"/>
              </a:moveTo>
              <a:lnTo>
                <a:pt x="45720" y="54718"/>
              </a:lnTo>
              <a:lnTo>
                <a:pt x="97565" y="54718"/>
              </a:lnTo>
              <a:lnTo>
                <a:pt x="97565" y="63716"/>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B31E80-8325-4D07-B8AB-A55B0E81B671}">
      <dsp:nvSpPr>
        <dsp:cNvPr id="0" name=""/>
        <dsp:cNvSpPr/>
      </dsp:nvSpPr>
      <dsp:spPr>
        <a:xfrm>
          <a:off x="170380" y="258503"/>
          <a:ext cx="91440" cy="161107"/>
        </a:xfrm>
        <a:custGeom>
          <a:avLst/>
          <a:gdLst/>
          <a:ahLst/>
          <a:cxnLst/>
          <a:rect l="0" t="0" r="0" b="0"/>
          <a:pathLst>
            <a:path>
              <a:moveTo>
                <a:pt x="45720" y="0"/>
              </a:moveTo>
              <a:lnTo>
                <a:pt x="45720" y="161107"/>
              </a:lnTo>
              <a:lnTo>
                <a:pt x="58574" y="161107"/>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9AD0A9-BF8F-4E2E-A0AE-0AB546184281}">
      <dsp:nvSpPr>
        <dsp:cNvPr id="0" name=""/>
        <dsp:cNvSpPr/>
      </dsp:nvSpPr>
      <dsp:spPr>
        <a:xfrm>
          <a:off x="170380" y="258503"/>
          <a:ext cx="91440" cy="100263"/>
        </a:xfrm>
        <a:custGeom>
          <a:avLst/>
          <a:gdLst/>
          <a:ahLst/>
          <a:cxnLst/>
          <a:rect l="0" t="0" r="0" b="0"/>
          <a:pathLst>
            <a:path>
              <a:moveTo>
                <a:pt x="45720" y="0"/>
              </a:moveTo>
              <a:lnTo>
                <a:pt x="45720" y="100263"/>
              </a:lnTo>
              <a:lnTo>
                <a:pt x="58574" y="100263"/>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E00932-EA26-4EFD-9C93-85CDDBDCCDD2}">
      <dsp:nvSpPr>
        <dsp:cNvPr id="0" name=""/>
        <dsp:cNvSpPr/>
      </dsp:nvSpPr>
      <dsp:spPr>
        <a:xfrm>
          <a:off x="170380" y="212783"/>
          <a:ext cx="91440" cy="91440"/>
        </a:xfrm>
        <a:custGeom>
          <a:avLst/>
          <a:gdLst/>
          <a:ahLst/>
          <a:cxnLst/>
          <a:rect l="0" t="0" r="0" b="0"/>
          <a:pathLst>
            <a:path>
              <a:moveTo>
                <a:pt x="45720" y="45720"/>
              </a:moveTo>
              <a:lnTo>
                <a:pt x="45720" y="85139"/>
              </a:lnTo>
              <a:lnTo>
                <a:pt x="58574" y="85139"/>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3D3E53-6343-4C7B-8C07-3718048C78C8}">
      <dsp:nvSpPr>
        <dsp:cNvPr id="0" name=""/>
        <dsp:cNvSpPr/>
      </dsp:nvSpPr>
      <dsp:spPr>
        <a:xfrm>
          <a:off x="204658" y="151940"/>
          <a:ext cx="91440" cy="91440"/>
        </a:xfrm>
        <a:custGeom>
          <a:avLst/>
          <a:gdLst/>
          <a:ahLst/>
          <a:cxnLst/>
          <a:rect l="0" t="0" r="0" b="0"/>
          <a:pathLst>
            <a:path>
              <a:moveTo>
                <a:pt x="97565" y="45720"/>
              </a:moveTo>
              <a:lnTo>
                <a:pt x="97565" y="54718"/>
              </a:lnTo>
              <a:lnTo>
                <a:pt x="45720" y="54718"/>
              </a:lnTo>
              <a:lnTo>
                <a:pt x="45720" y="63716"/>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E329F6-6F05-4E08-BA46-68A3EEAB7EED}">
      <dsp:nvSpPr>
        <dsp:cNvPr id="0" name=""/>
        <dsp:cNvSpPr/>
      </dsp:nvSpPr>
      <dsp:spPr>
        <a:xfrm>
          <a:off x="198532" y="91096"/>
          <a:ext cx="103691" cy="91440"/>
        </a:xfrm>
        <a:custGeom>
          <a:avLst/>
          <a:gdLst/>
          <a:ahLst/>
          <a:cxnLst/>
          <a:rect l="0" t="0" r="0" b="0"/>
          <a:pathLst>
            <a:path>
              <a:moveTo>
                <a:pt x="0" y="45720"/>
              </a:moveTo>
              <a:lnTo>
                <a:pt x="0" y="54718"/>
              </a:lnTo>
              <a:lnTo>
                <a:pt x="103691" y="54718"/>
              </a:lnTo>
              <a:lnTo>
                <a:pt x="103691" y="63716"/>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45BEFB-63D9-4FEF-97C9-1BBE5D7E722B}">
      <dsp:nvSpPr>
        <dsp:cNvPr id="0" name=""/>
        <dsp:cNvSpPr/>
      </dsp:nvSpPr>
      <dsp:spPr>
        <a:xfrm>
          <a:off x="66688" y="258503"/>
          <a:ext cx="91440" cy="161107"/>
        </a:xfrm>
        <a:custGeom>
          <a:avLst/>
          <a:gdLst/>
          <a:ahLst/>
          <a:cxnLst/>
          <a:rect l="0" t="0" r="0" b="0"/>
          <a:pathLst>
            <a:path>
              <a:moveTo>
                <a:pt x="45720" y="0"/>
              </a:moveTo>
              <a:lnTo>
                <a:pt x="45720" y="161107"/>
              </a:lnTo>
              <a:lnTo>
                <a:pt x="58574" y="161107"/>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1CB5C5-1BDA-46B6-A882-F2A294A136C2}">
      <dsp:nvSpPr>
        <dsp:cNvPr id="0" name=""/>
        <dsp:cNvSpPr/>
      </dsp:nvSpPr>
      <dsp:spPr>
        <a:xfrm>
          <a:off x="66688" y="258503"/>
          <a:ext cx="91440" cy="100263"/>
        </a:xfrm>
        <a:custGeom>
          <a:avLst/>
          <a:gdLst/>
          <a:ahLst/>
          <a:cxnLst/>
          <a:rect l="0" t="0" r="0" b="0"/>
          <a:pathLst>
            <a:path>
              <a:moveTo>
                <a:pt x="45720" y="0"/>
              </a:moveTo>
              <a:lnTo>
                <a:pt x="45720" y="100263"/>
              </a:lnTo>
              <a:lnTo>
                <a:pt x="58574" y="100263"/>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FBD03A-5D12-4B52-96AE-989FA6BDC6D1}">
      <dsp:nvSpPr>
        <dsp:cNvPr id="0" name=""/>
        <dsp:cNvSpPr/>
      </dsp:nvSpPr>
      <dsp:spPr>
        <a:xfrm>
          <a:off x="66688" y="212783"/>
          <a:ext cx="91440" cy="91440"/>
        </a:xfrm>
        <a:custGeom>
          <a:avLst/>
          <a:gdLst/>
          <a:ahLst/>
          <a:cxnLst/>
          <a:rect l="0" t="0" r="0" b="0"/>
          <a:pathLst>
            <a:path>
              <a:moveTo>
                <a:pt x="45720" y="45720"/>
              </a:moveTo>
              <a:lnTo>
                <a:pt x="45720" y="85139"/>
              </a:lnTo>
              <a:lnTo>
                <a:pt x="58574" y="85139"/>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32715-BDC4-410C-B808-6A3987C5BE17}">
      <dsp:nvSpPr>
        <dsp:cNvPr id="0" name=""/>
        <dsp:cNvSpPr/>
      </dsp:nvSpPr>
      <dsp:spPr>
        <a:xfrm>
          <a:off x="49120" y="151940"/>
          <a:ext cx="91440" cy="91440"/>
        </a:xfrm>
        <a:custGeom>
          <a:avLst/>
          <a:gdLst/>
          <a:ahLst/>
          <a:cxnLst/>
          <a:rect l="0" t="0" r="0" b="0"/>
          <a:pathLst>
            <a:path>
              <a:moveTo>
                <a:pt x="45720" y="45720"/>
              </a:moveTo>
              <a:lnTo>
                <a:pt x="45720" y="54718"/>
              </a:lnTo>
              <a:lnTo>
                <a:pt x="97565" y="54718"/>
              </a:lnTo>
              <a:lnTo>
                <a:pt x="97565" y="63716"/>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A05628-992E-4D93-9C2B-062742CC8E91}">
      <dsp:nvSpPr>
        <dsp:cNvPr id="0" name=""/>
        <dsp:cNvSpPr/>
      </dsp:nvSpPr>
      <dsp:spPr>
        <a:xfrm>
          <a:off x="-37002" y="258503"/>
          <a:ext cx="91440" cy="161107"/>
        </a:xfrm>
        <a:custGeom>
          <a:avLst/>
          <a:gdLst/>
          <a:ahLst/>
          <a:cxnLst/>
          <a:rect l="0" t="0" r="0" b="0"/>
          <a:pathLst>
            <a:path>
              <a:moveTo>
                <a:pt x="45720" y="0"/>
              </a:moveTo>
              <a:lnTo>
                <a:pt x="45720" y="161107"/>
              </a:lnTo>
              <a:lnTo>
                <a:pt x="58574" y="161107"/>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D7400D-62EE-4D02-A176-87A9379F85DE}">
      <dsp:nvSpPr>
        <dsp:cNvPr id="0" name=""/>
        <dsp:cNvSpPr/>
      </dsp:nvSpPr>
      <dsp:spPr>
        <a:xfrm>
          <a:off x="-37002" y="258503"/>
          <a:ext cx="91440" cy="100263"/>
        </a:xfrm>
        <a:custGeom>
          <a:avLst/>
          <a:gdLst/>
          <a:ahLst/>
          <a:cxnLst/>
          <a:rect l="0" t="0" r="0" b="0"/>
          <a:pathLst>
            <a:path>
              <a:moveTo>
                <a:pt x="45720" y="0"/>
              </a:moveTo>
              <a:lnTo>
                <a:pt x="45720" y="100263"/>
              </a:lnTo>
              <a:lnTo>
                <a:pt x="58574" y="100263"/>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3C4DEE-F80D-4DB5-BE45-7F6F314EE000}">
      <dsp:nvSpPr>
        <dsp:cNvPr id="0" name=""/>
        <dsp:cNvSpPr/>
      </dsp:nvSpPr>
      <dsp:spPr>
        <a:xfrm>
          <a:off x="-37002" y="212783"/>
          <a:ext cx="91440" cy="91440"/>
        </a:xfrm>
        <a:custGeom>
          <a:avLst/>
          <a:gdLst/>
          <a:ahLst/>
          <a:cxnLst/>
          <a:rect l="0" t="0" r="0" b="0"/>
          <a:pathLst>
            <a:path>
              <a:moveTo>
                <a:pt x="45720" y="45720"/>
              </a:moveTo>
              <a:lnTo>
                <a:pt x="45720" y="85139"/>
              </a:lnTo>
              <a:lnTo>
                <a:pt x="58574" y="85139"/>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AF7214-6ECA-49BA-B765-EC6F2D915C58}">
      <dsp:nvSpPr>
        <dsp:cNvPr id="0" name=""/>
        <dsp:cNvSpPr/>
      </dsp:nvSpPr>
      <dsp:spPr>
        <a:xfrm>
          <a:off x="-2724" y="151940"/>
          <a:ext cx="91440" cy="91440"/>
        </a:xfrm>
        <a:custGeom>
          <a:avLst/>
          <a:gdLst/>
          <a:ahLst/>
          <a:cxnLst/>
          <a:rect l="0" t="0" r="0" b="0"/>
          <a:pathLst>
            <a:path>
              <a:moveTo>
                <a:pt x="97565" y="45720"/>
              </a:moveTo>
              <a:lnTo>
                <a:pt x="97565" y="54718"/>
              </a:lnTo>
              <a:lnTo>
                <a:pt x="45720" y="54718"/>
              </a:lnTo>
              <a:lnTo>
                <a:pt x="45720" y="63716"/>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2902ED-78DE-404F-B3AC-26CB7246FCA6}">
      <dsp:nvSpPr>
        <dsp:cNvPr id="0" name=""/>
        <dsp:cNvSpPr/>
      </dsp:nvSpPr>
      <dsp:spPr>
        <a:xfrm>
          <a:off x="94840" y="91096"/>
          <a:ext cx="103691" cy="91440"/>
        </a:xfrm>
        <a:custGeom>
          <a:avLst/>
          <a:gdLst/>
          <a:ahLst/>
          <a:cxnLst/>
          <a:rect l="0" t="0" r="0" b="0"/>
          <a:pathLst>
            <a:path>
              <a:moveTo>
                <a:pt x="103691" y="45720"/>
              </a:moveTo>
              <a:lnTo>
                <a:pt x="103691" y="54718"/>
              </a:lnTo>
              <a:lnTo>
                <a:pt x="0" y="54718"/>
              </a:lnTo>
              <a:lnTo>
                <a:pt x="0" y="63716"/>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50004D-281E-4555-AB93-9479ED7CDB1A}">
      <dsp:nvSpPr>
        <dsp:cNvPr id="0" name=""/>
        <dsp:cNvSpPr/>
      </dsp:nvSpPr>
      <dsp:spPr>
        <a:xfrm>
          <a:off x="198532" y="30252"/>
          <a:ext cx="207383" cy="91440"/>
        </a:xfrm>
        <a:custGeom>
          <a:avLst/>
          <a:gdLst/>
          <a:ahLst/>
          <a:cxnLst/>
          <a:rect l="0" t="0" r="0" b="0"/>
          <a:pathLst>
            <a:path>
              <a:moveTo>
                <a:pt x="207383" y="45720"/>
              </a:moveTo>
              <a:lnTo>
                <a:pt x="207383" y="54718"/>
              </a:lnTo>
              <a:lnTo>
                <a:pt x="0" y="54718"/>
              </a:lnTo>
              <a:lnTo>
                <a:pt x="0" y="63716"/>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F37A73-5C45-4EE2-A355-193A73931BD8}">
      <dsp:nvSpPr>
        <dsp:cNvPr id="0" name=""/>
        <dsp:cNvSpPr/>
      </dsp:nvSpPr>
      <dsp:spPr>
        <a:xfrm>
          <a:off x="363067" y="33124"/>
          <a:ext cx="85695" cy="42847"/>
        </a:xfrm>
        <a:prstGeom prst="rect">
          <a:avLst/>
        </a:prstGeom>
        <a:solidFill>
          <a:schemeClr val="accent2"/>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IT</a:t>
          </a:r>
          <a:endParaRPr lang="en-US" sz="500" kern="1200" dirty="0"/>
        </a:p>
      </dsp:txBody>
      <dsp:txXfrm>
        <a:off x="363067" y="33124"/>
        <a:ext cx="85695" cy="42847"/>
      </dsp:txXfrm>
    </dsp:sp>
    <dsp:sp modelId="{35F354C0-5446-4DD7-A760-B825FC524829}">
      <dsp:nvSpPr>
        <dsp:cNvPr id="0" name=""/>
        <dsp:cNvSpPr/>
      </dsp:nvSpPr>
      <dsp:spPr>
        <a:xfrm>
          <a:off x="155684" y="93968"/>
          <a:ext cx="85695" cy="4284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Developers</a:t>
          </a:r>
          <a:endParaRPr lang="en-US" sz="500" kern="1200" dirty="0"/>
        </a:p>
      </dsp:txBody>
      <dsp:txXfrm>
        <a:off x="155684" y="93968"/>
        <a:ext cx="85695" cy="42847"/>
      </dsp:txXfrm>
    </dsp:sp>
    <dsp:sp modelId="{6C6F750B-1474-499C-B586-D333DB552BFB}">
      <dsp:nvSpPr>
        <dsp:cNvPr id="0" name=""/>
        <dsp:cNvSpPr/>
      </dsp:nvSpPr>
      <dsp:spPr>
        <a:xfrm>
          <a:off x="51993" y="154812"/>
          <a:ext cx="85695" cy="4284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Mgr</a:t>
          </a:r>
          <a:endParaRPr lang="en-US" sz="500" kern="1200" dirty="0"/>
        </a:p>
      </dsp:txBody>
      <dsp:txXfrm>
        <a:off x="51993" y="154812"/>
        <a:ext cx="85695" cy="42847"/>
      </dsp:txXfrm>
    </dsp:sp>
    <dsp:sp modelId="{2CF3CBE4-8B43-47B0-9D1F-78C5EDCC60F1}">
      <dsp:nvSpPr>
        <dsp:cNvPr id="0" name=""/>
        <dsp:cNvSpPr/>
      </dsp:nvSpPr>
      <dsp:spPr>
        <a:xfrm>
          <a:off x="147" y="215656"/>
          <a:ext cx="85695" cy="4284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Team </a:t>
          </a:r>
          <a:endParaRPr lang="en-US" sz="500" kern="1200" dirty="0"/>
        </a:p>
      </dsp:txBody>
      <dsp:txXfrm>
        <a:off x="147" y="215656"/>
        <a:ext cx="85695" cy="42847"/>
      </dsp:txXfrm>
    </dsp:sp>
    <dsp:sp modelId="{B1AE5F97-2F24-4001-9EA2-9CC7C08DED59}">
      <dsp:nvSpPr>
        <dsp:cNvPr id="0" name=""/>
        <dsp:cNvSpPr/>
      </dsp:nvSpPr>
      <dsp:spPr>
        <a:xfrm>
          <a:off x="21571" y="276499"/>
          <a:ext cx="85695" cy="4284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Dev</a:t>
          </a:r>
          <a:endParaRPr lang="en-US" sz="500" kern="1200" dirty="0"/>
        </a:p>
      </dsp:txBody>
      <dsp:txXfrm>
        <a:off x="21571" y="276499"/>
        <a:ext cx="85695" cy="42847"/>
      </dsp:txXfrm>
    </dsp:sp>
    <dsp:sp modelId="{A93EE50E-B7A7-4BD6-B8FD-EA4A8D82C28C}">
      <dsp:nvSpPr>
        <dsp:cNvPr id="0" name=""/>
        <dsp:cNvSpPr/>
      </dsp:nvSpPr>
      <dsp:spPr>
        <a:xfrm>
          <a:off x="21571" y="337343"/>
          <a:ext cx="85695" cy="4284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Dev</a:t>
          </a:r>
          <a:endParaRPr lang="en-US" sz="500" kern="1200" dirty="0"/>
        </a:p>
      </dsp:txBody>
      <dsp:txXfrm>
        <a:off x="21571" y="337343"/>
        <a:ext cx="85695" cy="42847"/>
      </dsp:txXfrm>
    </dsp:sp>
    <dsp:sp modelId="{B87B4577-C682-4AA2-A0E3-CE2B935FEC73}">
      <dsp:nvSpPr>
        <dsp:cNvPr id="0" name=""/>
        <dsp:cNvSpPr/>
      </dsp:nvSpPr>
      <dsp:spPr>
        <a:xfrm>
          <a:off x="21571" y="398187"/>
          <a:ext cx="85695" cy="4284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Dev</a:t>
          </a:r>
          <a:endParaRPr lang="en-US" sz="500" kern="1200" dirty="0"/>
        </a:p>
      </dsp:txBody>
      <dsp:txXfrm>
        <a:off x="21571" y="398187"/>
        <a:ext cx="85695" cy="42847"/>
      </dsp:txXfrm>
    </dsp:sp>
    <dsp:sp modelId="{172A4AFA-FE52-4D2A-8DD3-9373FEE78E2E}">
      <dsp:nvSpPr>
        <dsp:cNvPr id="0" name=""/>
        <dsp:cNvSpPr/>
      </dsp:nvSpPr>
      <dsp:spPr>
        <a:xfrm>
          <a:off x="103839" y="215656"/>
          <a:ext cx="85695" cy="4284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Team</a:t>
          </a:r>
          <a:endParaRPr lang="en-US" sz="500" kern="1200" dirty="0"/>
        </a:p>
      </dsp:txBody>
      <dsp:txXfrm>
        <a:off x="103839" y="215656"/>
        <a:ext cx="85695" cy="42847"/>
      </dsp:txXfrm>
    </dsp:sp>
    <dsp:sp modelId="{59A604F3-AF4A-49BC-988E-0A23E21F1DFE}">
      <dsp:nvSpPr>
        <dsp:cNvPr id="0" name=""/>
        <dsp:cNvSpPr/>
      </dsp:nvSpPr>
      <dsp:spPr>
        <a:xfrm>
          <a:off x="125262" y="276499"/>
          <a:ext cx="85695" cy="4284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Dev</a:t>
          </a:r>
          <a:endParaRPr lang="en-US" sz="500" kern="1200" dirty="0"/>
        </a:p>
      </dsp:txBody>
      <dsp:txXfrm>
        <a:off x="125262" y="276499"/>
        <a:ext cx="85695" cy="42847"/>
      </dsp:txXfrm>
    </dsp:sp>
    <dsp:sp modelId="{40092A04-8FC5-4EDD-BEFE-B177763DD68E}">
      <dsp:nvSpPr>
        <dsp:cNvPr id="0" name=""/>
        <dsp:cNvSpPr/>
      </dsp:nvSpPr>
      <dsp:spPr>
        <a:xfrm>
          <a:off x="125262" y="337343"/>
          <a:ext cx="85695" cy="4284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Dev</a:t>
          </a:r>
          <a:endParaRPr lang="en-US" sz="500" kern="1200" dirty="0"/>
        </a:p>
      </dsp:txBody>
      <dsp:txXfrm>
        <a:off x="125262" y="337343"/>
        <a:ext cx="85695" cy="42847"/>
      </dsp:txXfrm>
    </dsp:sp>
    <dsp:sp modelId="{0F2BE959-A240-413B-83AE-5F8631589808}">
      <dsp:nvSpPr>
        <dsp:cNvPr id="0" name=""/>
        <dsp:cNvSpPr/>
      </dsp:nvSpPr>
      <dsp:spPr>
        <a:xfrm>
          <a:off x="125262" y="398187"/>
          <a:ext cx="85695" cy="4284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Dev</a:t>
          </a:r>
          <a:endParaRPr lang="en-US" sz="500" kern="1200" dirty="0"/>
        </a:p>
      </dsp:txBody>
      <dsp:txXfrm>
        <a:off x="125262" y="398187"/>
        <a:ext cx="85695" cy="42847"/>
      </dsp:txXfrm>
    </dsp:sp>
    <dsp:sp modelId="{E4576343-472A-4464-A333-E194D3FBE6E7}">
      <dsp:nvSpPr>
        <dsp:cNvPr id="0" name=""/>
        <dsp:cNvSpPr/>
      </dsp:nvSpPr>
      <dsp:spPr>
        <a:xfrm>
          <a:off x="259376" y="154812"/>
          <a:ext cx="85695" cy="4284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Mgr</a:t>
          </a:r>
          <a:endParaRPr lang="en-US" sz="500" kern="1200" dirty="0"/>
        </a:p>
      </dsp:txBody>
      <dsp:txXfrm>
        <a:off x="259376" y="154812"/>
        <a:ext cx="85695" cy="42847"/>
      </dsp:txXfrm>
    </dsp:sp>
    <dsp:sp modelId="{C9A49F70-B4C1-46E9-8AC9-BBDF67826D83}">
      <dsp:nvSpPr>
        <dsp:cNvPr id="0" name=""/>
        <dsp:cNvSpPr/>
      </dsp:nvSpPr>
      <dsp:spPr>
        <a:xfrm>
          <a:off x="207530" y="215656"/>
          <a:ext cx="85695" cy="4284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Team</a:t>
          </a:r>
          <a:endParaRPr lang="en-US" sz="500" kern="1200" dirty="0"/>
        </a:p>
      </dsp:txBody>
      <dsp:txXfrm>
        <a:off x="207530" y="215656"/>
        <a:ext cx="85695" cy="42847"/>
      </dsp:txXfrm>
    </dsp:sp>
    <dsp:sp modelId="{B76E7293-3F67-4B6D-BCED-F0599DCCCB20}">
      <dsp:nvSpPr>
        <dsp:cNvPr id="0" name=""/>
        <dsp:cNvSpPr/>
      </dsp:nvSpPr>
      <dsp:spPr>
        <a:xfrm>
          <a:off x="228954" y="276499"/>
          <a:ext cx="85695" cy="4284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Dev</a:t>
          </a:r>
          <a:endParaRPr lang="en-US" sz="500" kern="1200" dirty="0"/>
        </a:p>
      </dsp:txBody>
      <dsp:txXfrm>
        <a:off x="228954" y="276499"/>
        <a:ext cx="85695" cy="42847"/>
      </dsp:txXfrm>
    </dsp:sp>
    <dsp:sp modelId="{216EA886-34C9-416F-B59D-3D1A1520ED92}">
      <dsp:nvSpPr>
        <dsp:cNvPr id="0" name=""/>
        <dsp:cNvSpPr/>
      </dsp:nvSpPr>
      <dsp:spPr>
        <a:xfrm>
          <a:off x="228954" y="337343"/>
          <a:ext cx="85695" cy="4284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Dev</a:t>
          </a:r>
          <a:endParaRPr lang="en-US" sz="500" kern="1200" dirty="0"/>
        </a:p>
      </dsp:txBody>
      <dsp:txXfrm>
        <a:off x="228954" y="337343"/>
        <a:ext cx="85695" cy="42847"/>
      </dsp:txXfrm>
    </dsp:sp>
    <dsp:sp modelId="{9B36BF45-D092-4B78-92D4-F376D9028AD5}">
      <dsp:nvSpPr>
        <dsp:cNvPr id="0" name=""/>
        <dsp:cNvSpPr/>
      </dsp:nvSpPr>
      <dsp:spPr>
        <a:xfrm>
          <a:off x="228954" y="398187"/>
          <a:ext cx="85695" cy="4284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Dev</a:t>
          </a:r>
          <a:endParaRPr lang="en-US" sz="500" kern="1200" dirty="0"/>
        </a:p>
      </dsp:txBody>
      <dsp:txXfrm>
        <a:off x="228954" y="398187"/>
        <a:ext cx="85695" cy="42847"/>
      </dsp:txXfrm>
    </dsp:sp>
    <dsp:sp modelId="{E0F5EF10-24AA-4D8A-8B66-22FBCFDF3108}">
      <dsp:nvSpPr>
        <dsp:cNvPr id="0" name=""/>
        <dsp:cNvSpPr/>
      </dsp:nvSpPr>
      <dsp:spPr>
        <a:xfrm>
          <a:off x="311222" y="215656"/>
          <a:ext cx="85695" cy="4284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Team</a:t>
          </a:r>
          <a:endParaRPr lang="en-US" sz="500" kern="1200" dirty="0"/>
        </a:p>
      </dsp:txBody>
      <dsp:txXfrm>
        <a:off x="311222" y="215656"/>
        <a:ext cx="85695" cy="42847"/>
      </dsp:txXfrm>
    </dsp:sp>
    <dsp:sp modelId="{B89542FB-3329-45E9-815C-C331FAFA06B7}">
      <dsp:nvSpPr>
        <dsp:cNvPr id="0" name=""/>
        <dsp:cNvSpPr/>
      </dsp:nvSpPr>
      <dsp:spPr>
        <a:xfrm>
          <a:off x="332645" y="276499"/>
          <a:ext cx="85695" cy="4284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Dev</a:t>
          </a:r>
          <a:endParaRPr lang="en-US" sz="500" kern="1200" dirty="0"/>
        </a:p>
      </dsp:txBody>
      <dsp:txXfrm>
        <a:off x="332645" y="276499"/>
        <a:ext cx="85695" cy="42847"/>
      </dsp:txXfrm>
    </dsp:sp>
    <dsp:sp modelId="{A83EC496-8226-461C-A65E-DBAB4A816C03}">
      <dsp:nvSpPr>
        <dsp:cNvPr id="0" name=""/>
        <dsp:cNvSpPr/>
      </dsp:nvSpPr>
      <dsp:spPr>
        <a:xfrm>
          <a:off x="332645" y="337343"/>
          <a:ext cx="85695" cy="4284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Dev</a:t>
          </a:r>
          <a:endParaRPr lang="en-US" sz="500" kern="1200" dirty="0"/>
        </a:p>
      </dsp:txBody>
      <dsp:txXfrm>
        <a:off x="332645" y="337343"/>
        <a:ext cx="85695" cy="42847"/>
      </dsp:txXfrm>
    </dsp:sp>
    <dsp:sp modelId="{D61970A5-7620-4521-9005-7BC8101ADDA2}">
      <dsp:nvSpPr>
        <dsp:cNvPr id="0" name=""/>
        <dsp:cNvSpPr/>
      </dsp:nvSpPr>
      <dsp:spPr>
        <a:xfrm>
          <a:off x="332645" y="398187"/>
          <a:ext cx="85695" cy="4284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Dev</a:t>
          </a:r>
          <a:endParaRPr lang="en-US" sz="500" kern="1200" dirty="0"/>
        </a:p>
      </dsp:txBody>
      <dsp:txXfrm>
        <a:off x="332645" y="398187"/>
        <a:ext cx="85695" cy="42847"/>
      </dsp:txXfrm>
    </dsp:sp>
    <dsp:sp modelId="{E52F0BB2-EB0B-455F-B882-99289E3EA6C4}">
      <dsp:nvSpPr>
        <dsp:cNvPr id="0" name=""/>
        <dsp:cNvSpPr/>
      </dsp:nvSpPr>
      <dsp:spPr>
        <a:xfrm>
          <a:off x="570450" y="93968"/>
          <a:ext cx="85695" cy="42847"/>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Operations</a:t>
          </a:r>
          <a:endParaRPr lang="en-US" sz="500" kern="1200" dirty="0"/>
        </a:p>
      </dsp:txBody>
      <dsp:txXfrm>
        <a:off x="570450" y="93968"/>
        <a:ext cx="85695" cy="42847"/>
      </dsp:txXfrm>
    </dsp:sp>
    <dsp:sp modelId="{59CADBCA-1F86-40A0-842F-BFD3EEE9FCBB}">
      <dsp:nvSpPr>
        <dsp:cNvPr id="0" name=""/>
        <dsp:cNvSpPr/>
      </dsp:nvSpPr>
      <dsp:spPr>
        <a:xfrm>
          <a:off x="466759" y="154812"/>
          <a:ext cx="85695" cy="42847"/>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smtClean="0"/>
            <a:t>Mgr</a:t>
          </a:r>
          <a:endParaRPr lang="en-US" sz="500" kern="1200" dirty="0"/>
        </a:p>
      </dsp:txBody>
      <dsp:txXfrm>
        <a:off x="466759" y="154812"/>
        <a:ext cx="85695" cy="42847"/>
      </dsp:txXfrm>
    </dsp:sp>
    <dsp:sp modelId="{9F91BB16-4185-4D73-B427-5A5BFC4643AB}">
      <dsp:nvSpPr>
        <dsp:cNvPr id="0" name=""/>
        <dsp:cNvSpPr/>
      </dsp:nvSpPr>
      <dsp:spPr>
        <a:xfrm>
          <a:off x="414913" y="215656"/>
          <a:ext cx="85695" cy="42847"/>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Team </a:t>
          </a:r>
          <a:endParaRPr lang="en-US" sz="500" kern="1200" dirty="0"/>
        </a:p>
      </dsp:txBody>
      <dsp:txXfrm>
        <a:off x="414913" y="215656"/>
        <a:ext cx="85695" cy="42847"/>
      </dsp:txXfrm>
    </dsp:sp>
    <dsp:sp modelId="{E7457A08-B15C-41CC-9C96-7B3116BE0295}">
      <dsp:nvSpPr>
        <dsp:cNvPr id="0" name=""/>
        <dsp:cNvSpPr/>
      </dsp:nvSpPr>
      <dsp:spPr>
        <a:xfrm>
          <a:off x="436337" y="276499"/>
          <a:ext cx="85695" cy="42847"/>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Ops</a:t>
          </a:r>
          <a:endParaRPr lang="en-US" sz="500" kern="1200" dirty="0"/>
        </a:p>
      </dsp:txBody>
      <dsp:txXfrm>
        <a:off x="436337" y="276499"/>
        <a:ext cx="85695" cy="42847"/>
      </dsp:txXfrm>
    </dsp:sp>
    <dsp:sp modelId="{E0443DC9-0575-41B8-9FEC-9D29DB3643C3}">
      <dsp:nvSpPr>
        <dsp:cNvPr id="0" name=""/>
        <dsp:cNvSpPr/>
      </dsp:nvSpPr>
      <dsp:spPr>
        <a:xfrm>
          <a:off x="436337" y="337343"/>
          <a:ext cx="85695" cy="42847"/>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Ops</a:t>
          </a:r>
          <a:endParaRPr lang="en-US" sz="500" kern="1200" dirty="0"/>
        </a:p>
      </dsp:txBody>
      <dsp:txXfrm>
        <a:off x="436337" y="337343"/>
        <a:ext cx="85695" cy="42847"/>
      </dsp:txXfrm>
    </dsp:sp>
    <dsp:sp modelId="{3EAA1631-6B0A-41A4-8C25-199F65BAEEA0}">
      <dsp:nvSpPr>
        <dsp:cNvPr id="0" name=""/>
        <dsp:cNvSpPr/>
      </dsp:nvSpPr>
      <dsp:spPr>
        <a:xfrm>
          <a:off x="436337" y="398187"/>
          <a:ext cx="85695" cy="42847"/>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Ops</a:t>
          </a:r>
          <a:endParaRPr lang="en-US" sz="500" kern="1200" dirty="0"/>
        </a:p>
      </dsp:txBody>
      <dsp:txXfrm>
        <a:off x="436337" y="398187"/>
        <a:ext cx="85695" cy="42847"/>
      </dsp:txXfrm>
    </dsp:sp>
    <dsp:sp modelId="{B1EB10C7-9635-4103-AB89-0FDE2646A610}">
      <dsp:nvSpPr>
        <dsp:cNvPr id="0" name=""/>
        <dsp:cNvSpPr/>
      </dsp:nvSpPr>
      <dsp:spPr>
        <a:xfrm>
          <a:off x="518605" y="215656"/>
          <a:ext cx="85695" cy="42847"/>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Team</a:t>
          </a:r>
          <a:endParaRPr lang="en-US" sz="500" kern="1200" dirty="0"/>
        </a:p>
      </dsp:txBody>
      <dsp:txXfrm>
        <a:off x="518605" y="215656"/>
        <a:ext cx="85695" cy="42847"/>
      </dsp:txXfrm>
    </dsp:sp>
    <dsp:sp modelId="{0FEF7B32-64F2-458E-80FD-D237625EA9AE}">
      <dsp:nvSpPr>
        <dsp:cNvPr id="0" name=""/>
        <dsp:cNvSpPr/>
      </dsp:nvSpPr>
      <dsp:spPr>
        <a:xfrm>
          <a:off x="540028" y="276499"/>
          <a:ext cx="85695" cy="42847"/>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Ops</a:t>
          </a:r>
          <a:endParaRPr lang="en-US" sz="500" kern="1200" dirty="0"/>
        </a:p>
      </dsp:txBody>
      <dsp:txXfrm>
        <a:off x="540028" y="276499"/>
        <a:ext cx="85695" cy="42847"/>
      </dsp:txXfrm>
    </dsp:sp>
    <dsp:sp modelId="{A5FE9271-4F30-4CFA-957C-9C59ECF25FBD}">
      <dsp:nvSpPr>
        <dsp:cNvPr id="0" name=""/>
        <dsp:cNvSpPr/>
      </dsp:nvSpPr>
      <dsp:spPr>
        <a:xfrm>
          <a:off x="540028" y="337343"/>
          <a:ext cx="85695" cy="42847"/>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Ops</a:t>
          </a:r>
          <a:endParaRPr lang="en-US" sz="500" kern="1200" dirty="0"/>
        </a:p>
      </dsp:txBody>
      <dsp:txXfrm>
        <a:off x="540028" y="337343"/>
        <a:ext cx="85695" cy="42847"/>
      </dsp:txXfrm>
    </dsp:sp>
    <dsp:sp modelId="{518F4F79-0DA3-47AC-84A1-C46623DA69B3}">
      <dsp:nvSpPr>
        <dsp:cNvPr id="0" name=""/>
        <dsp:cNvSpPr/>
      </dsp:nvSpPr>
      <dsp:spPr>
        <a:xfrm>
          <a:off x="540028" y="398187"/>
          <a:ext cx="85695" cy="42847"/>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Ops</a:t>
          </a:r>
          <a:endParaRPr lang="en-US" sz="500" kern="1200" dirty="0"/>
        </a:p>
      </dsp:txBody>
      <dsp:txXfrm>
        <a:off x="540028" y="398187"/>
        <a:ext cx="85695" cy="42847"/>
      </dsp:txXfrm>
    </dsp:sp>
    <dsp:sp modelId="{FB4493A4-0F19-4FF1-82CA-A95002E35021}">
      <dsp:nvSpPr>
        <dsp:cNvPr id="0" name=""/>
        <dsp:cNvSpPr/>
      </dsp:nvSpPr>
      <dsp:spPr>
        <a:xfrm>
          <a:off x="674142" y="154812"/>
          <a:ext cx="85695" cy="42847"/>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Mgr</a:t>
          </a:r>
          <a:endParaRPr lang="en-US" sz="500" kern="1200" dirty="0"/>
        </a:p>
      </dsp:txBody>
      <dsp:txXfrm>
        <a:off x="674142" y="154812"/>
        <a:ext cx="85695" cy="42847"/>
      </dsp:txXfrm>
    </dsp:sp>
    <dsp:sp modelId="{790A0B8B-801A-4BF9-928B-B370B2996D67}">
      <dsp:nvSpPr>
        <dsp:cNvPr id="0" name=""/>
        <dsp:cNvSpPr/>
      </dsp:nvSpPr>
      <dsp:spPr>
        <a:xfrm>
          <a:off x="622296" y="215656"/>
          <a:ext cx="85695" cy="42847"/>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Team</a:t>
          </a:r>
          <a:endParaRPr lang="en-US" sz="500" kern="1200" dirty="0"/>
        </a:p>
      </dsp:txBody>
      <dsp:txXfrm>
        <a:off x="622296" y="215656"/>
        <a:ext cx="85695" cy="42847"/>
      </dsp:txXfrm>
    </dsp:sp>
    <dsp:sp modelId="{6A509A7D-7AF5-41B6-8F4B-827773311E38}">
      <dsp:nvSpPr>
        <dsp:cNvPr id="0" name=""/>
        <dsp:cNvSpPr/>
      </dsp:nvSpPr>
      <dsp:spPr>
        <a:xfrm>
          <a:off x="643720" y="276499"/>
          <a:ext cx="85695" cy="42847"/>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Ops</a:t>
          </a:r>
          <a:endParaRPr lang="en-US" sz="500" kern="1200" dirty="0"/>
        </a:p>
      </dsp:txBody>
      <dsp:txXfrm>
        <a:off x="643720" y="276499"/>
        <a:ext cx="85695" cy="42847"/>
      </dsp:txXfrm>
    </dsp:sp>
    <dsp:sp modelId="{A74ADB89-FA40-4BFB-8A8D-D2CEC7C5ADEE}">
      <dsp:nvSpPr>
        <dsp:cNvPr id="0" name=""/>
        <dsp:cNvSpPr/>
      </dsp:nvSpPr>
      <dsp:spPr>
        <a:xfrm>
          <a:off x="643720" y="337343"/>
          <a:ext cx="85695" cy="42847"/>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Ops</a:t>
          </a:r>
          <a:endParaRPr lang="en-US" sz="500" kern="1200" dirty="0"/>
        </a:p>
      </dsp:txBody>
      <dsp:txXfrm>
        <a:off x="643720" y="337343"/>
        <a:ext cx="85695" cy="42847"/>
      </dsp:txXfrm>
    </dsp:sp>
    <dsp:sp modelId="{2A00B062-9992-4654-87C6-774F7FC393A9}">
      <dsp:nvSpPr>
        <dsp:cNvPr id="0" name=""/>
        <dsp:cNvSpPr/>
      </dsp:nvSpPr>
      <dsp:spPr>
        <a:xfrm>
          <a:off x="643720" y="398187"/>
          <a:ext cx="85695" cy="42847"/>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Ops</a:t>
          </a:r>
          <a:endParaRPr lang="en-US" sz="500" kern="1200" dirty="0"/>
        </a:p>
      </dsp:txBody>
      <dsp:txXfrm>
        <a:off x="643720" y="398187"/>
        <a:ext cx="85695" cy="42847"/>
      </dsp:txXfrm>
    </dsp:sp>
    <dsp:sp modelId="{52C68CEC-8AB2-4372-A788-0408E640B3B9}">
      <dsp:nvSpPr>
        <dsp:cNvPr id="0" name=""/>
        <dsp:cNvSpPr/>
      </dsp:nvSpPr>
      <dsp:spPr>
        <a:xfrm>
          <a:off x="725988" y="215656"/>
          <a:ext cx="85695" cy="42847"/>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Team</a:t>
          </a:r>
          <a:endParaRPr lang="en-US" sz="500" kern="1200" dirty="0"/>
        </a:p>
      </dsp:txBody>
      <dsp:txXfrm>
        <a:off x="725988" y="215656"/>
        <a:ext cx="85695" cy="42847"/>
      </dsp:txXfrm>
    </dsp:sp>
    <dsp:sp modelId="{04676303-1507-4942-A97E-0D3202FED0F0}">
      <dsp:nvSpPr>
        <dsp:cNvPr id="0" name=""/>
        <dsp:cNvSpPr/>
      </dsp:nvSpPr>
      <dsp:spPr>
        <a:xfrm>
          <a:off x="747412" y="276499"/>
          <a:ext cx="85695" cy="42847"/>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Ops</a:t>
          </a:r>
          <a:endParaRPr lang="en-US" sz="500" kern="1200" dirty="0"/>
        </a:p>
      </dsp:txBody>
      <dsp:txXfrm>
        <a:off x="747412" y="276499"/>
        <a:ext cx="85695" cy="42847"/>
      </dsp:txXfrm>
    </dsp:sp>
    <dsp:sp modelId="{3DC4E65F-D585-4640-8921-6F21570E5996}">
      <dsp:nvSpPr>
        <dsp:cNvPr id="0" name=""/>
        <dsp:cNvSpPr/>
      </dsp:nvSpPr>
      <dsp:spPr>
        <a:xfrm>
          <a:off x="747412" y="337343"/>
          <a:ext cx="85695" cy="42847"/>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Ops</a:t>
          </a:r>
          <a:endParaRPr lang="en-US" sz="500" kern="1200" dirty="0"/>
        </a:p>
      </dsp:txBody>
      <dsp:txXfrm>
        <a:off x="747412" y="337343"/>
        <a:ext cx="85695" cy="42847"/>
      </dsp:txXfrm>
    </dsp:sp>
    <dsp:sp modelId="{71D9B35A-FEAF-4E5A-8838-63BB99FC6F06}">
      <dsp:nvSpPr>
        <dsp:cNvPr id="0" name=""/>
        <dsp:cNvSpPr/>
      </dsp:nvSpPr>
      <dsp:spPr>
        <a:xfrm>
          <a:off x="745074" y="391386"/>
          <a:ext cx="85695" cy="42847"/>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Ops</a:t>
          </a:r>
          <a:endParaRPr lang="en-US" sz="500" kern="1200" dirty="0"/>
        </a:p>
      </dsp:txBody>
      <dsp:txXfrm>
        <a:off x="745074" y="391386"/>
        <a:ext cx="85695" cy="428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1083FE-592A-40D8-90CE-7E4886F37E7B}">
      <dsp:nvSpPr>
        <dsp:cNvPr id="0" name=""/>
        <dsp:cNvSpPr/>
      </dsp:nvSpPr>
      <dsp:spPr>
        <a:xfrm>
          <a:off x="720521" y="233338"/>
          <a:ext cx="91440" cy="160962"/>
        </a:xfrm>
        <a:custGeom>
          <a:avLst/>
          <a:gdLst/>
          <a:ahLst/>
          <a:cxnLst/>
          <a:rect l="0" t="0" r="0" b="0"/>
          <a:pathLst>
            <a:path>
              <a:moveTo>
                <a:pt x="45720" y="0"/>
              </a:moveTo>
              <a:lnTo>
                <a:pt x="45720" y="160962"/>
              </a:lnTo>
              <a:lnTo>
                <a:pt x="59282" y="160962"/>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88C683-D1E3-43BC-AA9D-C414C9AD627E}">
      <dsp:nvSpPr>
        <dsp:cNvPr id="0" name=""/>
        <dsp:cNvSpPr/>
      </dsp:nvSpPr>
      <dsp:spPr>
        <a:xfrm>
          <a:off x="720521" y="233338"/>
          <a:ext cx="91440" cy="104588"/>
        </a:xfrm>
        <a:custGeom>
          <a:avLst/>
          <a:gdLst/>
          <a:ahLst/>
          <a:cxnLst/>
          <a:rect l="0" t="0" r="0" b="0"/>
          <a:pathLst>
            <a:path>
              <a:moveTo>
                <a:pt x="45720" y="0"/>
              </a:moveTo>
              <a:lnTo>
                <a:pt x="45720" y="104588"/>
              </a:lnTo>
              <a:lnTo>
                <a:pt x="59128" y="104588"/>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8B70E3-6000-4F45-A031-47F3DEEBB5BF}">
      <dsp:nvSpPr>
        <dsp:cNvPr id="0" name=""/>
        <dsp:cNvSpPr/>
      </dsp:nvSpPr>
      <dsp:spPr>
        <a:xfrm>
          <a:off x="720521" y="187618"/>
          <a:ext cx="91440" cy="91440"/>
        </a:xfrm>
        <a:custGeom>
          <a:avLst/>
          <a:gdLst/>
          <a:ahLst/>
          <a:cxnLst/>
          <a:rect l="0" t="0" r="0" b="0"/>
          <a:pathLst>
            <a:path>
              <a:moveTo>
                <a:pt x="45720" y="45720"/>
              </a:moveTo>
              <a:lnTo>
                <a:pt x="45720" y="86840"/>
              </a:lnTo>
              <a:lnTo>
                <a:pt x="59128" y="86840"/>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D2AE7-10A9-435D-BBE4-CAD1085F2F68}">
      <dsp:nvSpPr>
        <dsp:cNvPr id="0" name=""/>
        <dsp:cNvSpPr/>
      </dsp:nvSpPr>
      <dsp:spPr>
        <a:xfrm>
          <a:off x="702196" y="124150"/>
          <a:ext cx="91440" cy="91440"/>
        </a:xfrm>
        <a:custGeom>
          <a:avLst/>
          <a:gdLst/>
          <a:ahLst/>
          <a:cxnLst/>
          <a:rect l="0" t="0" r="0" b="0"/>
          <a:pathLst>
            <a:path>
              <a:moveTo>
                <a:pt x="45720" y="45720"/>
              </a:moveTo>
              <a:lnTo>
                <a:pt x="45720" y="55106"/>
              </a:lnTo>
              <a:lnTo>
                <a:pt x="99802" y="55106"/>
              </a:lnTo>
              <a:lnTo>
                <a:pt x="99802" y="64492"/>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A084D8-5AD5-4200-B993-8A7DB89DD99F}">
      <dsp:nvSpPr>
        <dsp:cNvPr id="0" name=""/>
        <dsp:cNvSpPr/>
      </dsp:nvSpPr>
      <dsp:spPr>
        <a:xfrm>
          <a:off x="612357" y="233338"/>
          <a:ext cx="91440" cy="168056"/>
        </a:xfrm>
        <a:custGeom>
          <a:avLst/>
          <a:gdLst/>
          <a:ahLst/>
          <a:cxnLst/>
          <a:rect l="0" t="0" r="0" b="0"/>
          <a:pathLst>
            <a:path>
              <a:moveTo>
                <a:pt x="45720" y="0"/>
              </a:moveTo>
              <a:lnTo>
                <a:pt x="45720" y="168056"/>
              </a:lnTo>
              <a:lnTo>
                <a:pt x="59128" y="168056"/>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280094-923B-4A2E-8767-3D4D0D50469B}">
      <dsp:nvSpPr>
        <dsp:cNvPr id="0" name=""/>
        <dsp:cNvSpPr/>
      </dsp:nvSpPr>
      <dsp:spPr>
        <a:xfrm>
          <a:off x="612357" y="233338"/>
          <a:ext cx="91440" cy="104588"/>
        </a:xfrm>
        <a:custGeom>
          <a:avLst/>
          <a:gdLst/>
          <a:ahLst/>
          <a:cxnLst/>
          <a:rect l="0" t="0" r="0" b="0"/>
          <a:pathLst>
            <a:path>
              <a:moveTo>
                <a:pt x="45720" y="0"/>
              </a:moveTo>
              <a:lnTo>
                <a:pt x="45720" y="104588"/>
              </a:lnTo>
              <a:lnTo>
                <a:pt x="59128" y="104588"/>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9FA300-C7CA-4591-8F5D-E50640270986}">
      <dsp:nvSpPr>
        <dsp:cNvPr id="0" name=""/>
        <dsp:cNvSpPr/>
      </dsp:nvSpPr>
      <dsp:spPr>
        <a:xfrm>
          <a:off x="612357" y="187618"/>
          <a:ext cx="91440" cy="91440"/>
        </a:xfrm>
        <a:custGeom>
          <a:avLst/>
          <a:gdLst/>
          <a:ahLst/>
          <a:cxnLst/>
          <a:rect l="0" t="0" r="0" b="0"/>
          <a:pathLst>
            <a:path>
              <a:moveTo>
                <a:pt x="45720" y="45720"/>
              </a:moveTo>
              <a:lnTo>
                <a:pt x="45720" y="86840"/>
              </a:lnTo>
              <a:lnTo>
                <a:pt x="59128" y="86840"/>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5CAE39-B4D4-4DB6-8BF2-551D91613346}">
      <dsp:nvSpPr>
        <dsp:cNvPr id="0" name=""/>
        <dsp:cNvSpPr/>
      </dsp:nvSpPr>
      <dsp:spPr>
        <a:xfrm>
          <a:off x="648114" y="124150"/>
          <a:ext cx="91440" cy="91440"/>
        </a:xfrm>
        <a:custGeom>
          <a:avLst/>
          <a:gdLst/>
          <a:ahLst/>
          <a:cxnLst/>
          <a:rect l="0" t="0" r="0" b="0"/>
          <a:pathLst>
            <a:path>
              <a:moveTo>
                <a:pt x="99802" y="45720"/>
              </a:moveTo>
              <a:lnTo>
                <a:pt x="99802" y="55106"/>
              </a:lnTo>
              <a:lnTo>
                <a:pt x="45720" y="55106"/>
              </a:lnTo>
              <a:lnTo>
                <a:pt x="45720" y="64492"/>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B37FCA-A7B8-4A29-BF3F-99757BDF0FFE}">
      <dsp:nvSpPr>
        <dsp:cNvPr id="0" name=""/>
        <dsp:cNvSpPr/>
      </dsp:nvSpPr>
      <dsp:spPr>
        <a:xfrm>
          <a:off x="423424" y="60682"/>
          <a:ext cx="324492" cy="91440"/>
        </a:xfrm>
        <a:custGeom>
          <a:avLst/>
          <a:gdLst/>
          <a:ahLst/>
          <a:cxnLst/>
          <a:rect l="0" t="0" r="0" b="0"/>
          <a:pathLst>
            <a:path>
              <a:moveTo>
                <a:pt x="0" y="45720"/>
              </a:moveTo>
              <a:lnTo>
                <a:pt x="0" y="55106"/>
              </a:lnTo>
              <a:lnTo>
                <a:pt x="324492" y="55106"/>
              </a:lnTo>
              <a:lnTo>
                <a:pt x="324492" y="64492"/>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60DB53-C0D6-42E5-A87B-44A17AA34386}">
      <dsp:nvSpPr>
        <dsp:cNvPr id="0" name=""/>
        <dsp:cNvSpPr/>
      </dsp:nvSpPr>
      <dsp:spPr>
        <a:xfrm>
          <a:off x="504193" y="233338"/>
          <a:ext cx="91440" cy="168056"/>
        </a:xfrm>
        <a:custGeom>
          <a:avLst/>
          <a:gdLst/>
          <a:ahLst/>
          <a:cxnLst/>
          <a:rect l="0" t="0" r="0" b="0"/>
          <a:pathLst>
            <a:path>
              <a:moveTo>
                <a:pt x="45720" y="0"/>
              </a:moveTo>
              <a:lnTo>
                <a:pt x="45720" y="168056"/>
              </a:lnTo>
              <a:lnTo>
                <a:pt x="59128" y="168056"/>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99946E-1987-4114-875A-91BDF9910A60}">
      <dsp:nvSpPr>
        <dsp:cNvPr id="0" name=""/>
        <dsp:cNvSpPr/>
      </dsp:nvSpPr>
      <dsp:spPr>
        <a:xfrm>
          <a:off x="504193" y="233338"/>
          <a:ext cx="91440" cy="104588"/>
        </a:xfrm>
        <a:custGeom>
          <a:avLst/>
          <a:gdLst/>
          <a:ahLst/>
          <a:cxnLst/>
          <a:rect l="0" t="0" r="0" b="0"/>
          <a:pathLst>
            <a:path>
              <a:moveTo>
                <a:pt x="45720" y="0"/>
              </a:moveTo>
              <a:lnTo>
                <a:pt x="45720" y="104588"/>
              </a:lnTo>
              <a:lnTo>
                <a:pt x="59128" y="104588"/>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09FEA2-E838-4CEF-9C59-58D51FAA46C4}">
      <dsp:nvSpPr>
        <dsp:cNvPr id="0" name=""/>
        <dsp:cNvSpPr/>
      </dsp:nvSpPr>
      <dsp:spPr>
        <a:xfrm>
          <a:off x="504193" y="187618"/>
          <a:ext cx="91440" cy="91440"/>
        </a:xfrm>
        <a:custGeom>
          <a:avLst/>
          <a:gdLst/>
          <a:ahLst/>
          <a:cxnLst/>
          <a:rect l="0" t="0" r="0" b="0"/>
          <a:pathLst>
            <a:path>
              <a:moveTo>
                <a:pt x="45720" y="45720"/>
              </a:moveTo>
              <a:lnTo>
                <a:pt x="45720" y="86840"/>
              </a:lnTo>
              <a:lnTo>
                <a:pt x="59128" y="86840"/>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1F5569-3B0C-400C-9EB0-B0BC73489729}">
      <dsp:nvSpPr>
        <dsp:cNvPr id="0" name=""/>
        <dsp:cNvSpPr/>
      </dsp:nvSpPr>
      <dsp:spPr>
        <a:xfrm>
          <a:off x="485868" y="124150"/>
          <a:ext cx="91440" cy="91440"/>
        </a:xfrm>
        <a:custGeom>
          <a:avLst/>
          <a:gdLst/>
          <a:ahLst/>
          <a:cxnLst/>
          <a:rect l="0" t="0" r="0" b="0"/>
          <a:pathLst>
            <a:path>
              <a:moveTo>
                <a:pt x="45720" y="45720"/>
              </a:moveTo>
              <a:lnTo>
                <a:pt x="45720" y="55106"/>
              </a:lnTo>
              <a:lnTo>
                <a:pt x="99802" y="55106"/>
              </a:lnTo>
              <a:lnTo>
                <a:pt x="99802" y="64492"/>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397F56-292B-4749-BEC9-3525F0573B9D}">
      <dsp:nvSpPr>
        <dsp:cNvPr id="0" name=""/>
        <dsp:cNvSpPr/>
      </dsp:nvSpPr>
      <dsp:spPr>
        <a:xfrm>
          <a:off x="396029" y="233338"/>
          <a:ext cx="91440" cy="168056"/>
        </a:xfrm>
        <a:custGeom>
          <a:avLst/>
          <a:gdLst/>
          <a:ahLst/>
          <a:cxnLst/>
          <a:rect l="0" t="0" r="0" b="0"/>
          <a:pathLst>
            <a:path>
              <a:moveTo>
                <a:pt x="45720" y="0"/>
              </a:moveTo>
              <a:lnTo>
                <a:pt x="45720" y="168056"/>
              </a:lnTo>
              <a:lnTo>
                <a:pt x="59128" y="168056"/>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733F43-3326-462E-B487-E801B3D14C06}">
      <dsp:nvSpPr>
        <dsp:cNvPr id="0" name=""/>
        <dsp:cNvSpPr/>
      </dsp:nvSpPr>
      <dsp:spPr>
        <a:xfrm>
          <a:off x="396029" y="233338"/>
          <a:ext cx="91440" cy="104588"/>
        </a:xfrm>
        <a:custGeom>
          <a:avLst/>
          <a:gdLst/>
          <a:ahLst/>
          <a:cxnLst/>
          <a:rect l="0" t="0" r="0" b="0"/>
          <a:pathLst>
            <a:path>
              <a:moveTo>
                <a:pt x="45720" y="0"/>
              </a:moveTo>
              <a:lnTo>
                <a:pt x="45720" y="104588"/>
              </a:lnTo>
              <a:lnTo>
                <a:pt x="59128" y="104588"/>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81257E-595F-47BD-AEF3-E1DCDFABE0CC}">
      <dsp:nvSpPr>
        <dsp:cNvPr id="0" name=""/>
        <dsp:cNvSpPr/>
      </dsp:nvSpPr>
      <dsp:spPr>
        <a:xfrm>
          <a:off x="396029" y="187618"/>
          <a:ext cx="91440" cy="91440"/>
        </a:xfrm>
        <a:custGeom>
          <a:avLst/>
          <a:gdLst/>
          <a:ahLst/>
          <a:cxnLst/>
          <a:rect l="0" t="0" r="0" b="0"/>
          <a:pathLst>
            <a:path>
              <a:moveTo>
                <a:pt x="45720" y="45720"/>
              </a:moveTo>
              <a:lnTo>
                <a:pt x="45720" y="86840"/>
              </a:lnTo>
              <a:lnTo>
                <a:pt x="59128" y="86840"/>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C6D6B2-8716-41A1-8E56-50351A7FD22A}">
      <dsp:nvSpPr>
        <dsp:cNvPr id="0" name=""/>
        <dsp:cNvSpPr/>
      </dsp:nvSpPr>
      <dsp:spPr>
        <a:xfrm>
          <a:off x="431786" y="124150"/>
          <a:ext cx="91440" cy="91440"/>
        </a:xfrm>
        <a:custGeom>
          <a:avLst/>
          <a:gdLst/>
          <a:ahLst/>
          <a:cxnLst/>
          <a:rect l="0" t="0" r="0" b="0"/>
          <a:pathLst>
            <a:path>
              <a:moveTo>
                <a:pt x="99802" y="45720"/>
              </a:moveTo>
              <a:lnTo>
                <a:pt x="99802" y="55106"/>
              </a:lnTo>
              <a:lnTo>
                <a:pt x="45720" y="55106"/>
              </a:lnTo>
              <a:lnTo>
                <a:pt x="45720" y="64492"/>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53B746-3EB1-4590-ADCB-0DCA91B0EA6D}">
      <dsp:nvSpPr>
        <dsp:cNvPr id="0" name=""/>
        <dsp:cNvSpPr/>
      </dsp:nvSpPr>
      <dsp:spPr>
        <a:xfrm>
          <a:off x="423424" y="60682"/>
          <a:ext cx="108164" cy="91440"/>
        </a:xfrm>
        <a:custGeom>
          <a:avLst/>
          <a:gdLst/>
          <a:ahLst/>
          <a:cxnLst/>
          <a:rect l="0" t="0" r="0" b="0"/>
          <a:pathLst>
            <a:path>
              <a:moveTo>
                <a:pt x="0" y="45720"/>
              </a:moveTo>
              <a:lnTo>
                <a:pt x="0" y="55106"/>
              </a:lnTo>
              <a:lnTo>
                <a:pt x="108164" y="55106"/>
              </a:lnTo>
              <a:lnTo>
                <a:pt x="108164" y="64492"/>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C01716-FD47-4D92-B14F-5FCA28265DBF}">
      <dsp:nvSpPr>
        <dsp:cNvPr id="0" name=""/>
        <dsp:cNvSpPr/>
      </dsp:nvSpPr>
      <dsp:spPr>
        <a:xfrm>
          <a:off x="287865" y="233338"/>
          <a:ext cx="91440" cy="168056"/>
        </a:xfrm>
        <a:custGeom>
          <a:avLst/>
          <a:gdLst/>
          <a:ahLst/>
          <a:cxnLst/>
          <a:rect l="0" t="0" r="0" b="0"/>
          <a:pathLst>
            <a:path>
              <a:moveTo>
                <a:pt x="45720" y="0"/>
              </a:moveTo>
              <a:lnTo>
                <a:pt x="45720" y="168056"/>
              </a:lnTo>
              <a:lnTo>
                <a:pt x="59128" y="168056"/>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BD3441-ED9B-4B04-8BD6-6CF5DD40F483}">
      <dsp:nvSpPr>
        <dsp:cNvPr id="0" name=""/>
        <dsp:cNvSpPr/>
      </dsp:nvSpPr>
      <dsp:spPr>
        <a:xfrm>
          <a:off x="287865" y="233338"/>
          <a:ext cx="91440" cy="104588"/>
        </a:xfrm>
        <a:custGeom>
          <a:avLst/>
          <a:gdLst/>
          <a:ahLst/>
          <a:cxnLst/>
          <a:rect l="0" t="0" r="0" b="0"/>
          <a:pathLst>
            <a:path>
              <a:moveTo>
                <a:pt x="45720" y="0"/>
              </a:moveTo>
              <a:lnTo>
                <a:pt x="45720" y="104588"/>
              </a:lnTo>
              <a:lnTo>
                <a:pt x="59128" y="104588"/>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E33E72-13CF-4048-AC3B-B91A0E5BD497}">
      <dsp:nvSpPr>
        <dsp:cNvPr id="0" name=""/>
        <dsp:cNvSpPr/>
      </dsp:nvSpPr>
      <dsp:spPr>
        <a:xfrm>
          <a:off x="287865" y="187618"/>
          <a:ext cx="91440" cy="91440"/>
        </a:xfrm>
        <a:custGeom>
          <a:avLst/>
          <a:gdLst/>
          <a:ahLst/>
          <a:cxnLst/>
          <a:rect l="0" t="0" r="0" b="0"/>
          <a:pathLst>
            <a:path>
              <a:moveTo>
                <a:pt x="45720" y="45720"/>
              </a:moveTo>
              <a:lnTo>
                <a:pt x="45720" y="86840"/>
              </a:lnTo>
              <a:lnTo>
                <a:pt x="59128" y="86840"/>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780DAF-2525-4200-92CA-FCFD279F301D}">
      <dsp:nvSpPr>
        <dsp:cNvPr id="0" name=""/>
        <dsp:cNvSpPr/>
      </dsp:nvSpPr>
      <dsp:spPr>
        <a:xfrm>
          <a:off x="269539" y="124150"/>
          <a:ext cx="91440" cy="91440"/>
        </a:xfrm>
        <a:custGeom>
          <a:avLst/>
          <a:gdLst/>
          <a:ahLst/>
          <a:cxnLst/>
          <a:rect l="0" t="0" r="0" b="0"/>
          <a:pathLst>
            <a:path>
              <a:moveTo>
                <a:pt x="45720" y="45720"/>
              </a:moveTo>
              <a:lnTo>
                <a:pt x="45720" y="55106"/>
              </a:lnTo>
              <a:lnTo>
                <a:pt x="99802" y="55106"/>
              </a:lnTo>
              <a:lnTo>
                <a:pt x="99802" y="64492"/>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B31E80-8325-4D07-B8AB-A55B0E81B671}">
      <dsp:nvSpPr>
        <dsp:cNvPr id="0" name=""/>
        <dsp:cNvSpPr/>
      </dsp:nvSpPr>
      <dsp:spPr>
        <a:xfrm>
          <a:off x="179701" y="233338"/>
          <a:ext cx="91440" cy="168056"/>
        </a:xfrm>
        <a:custGeom>
          <a:avLst/>
          <a:gdLst/>
          <a:ahLst/>
          <a:cxnLst/>
          <a:rect l="0" t="0" r="0" b="0"/>
          <a:pathLst>
            <a:path>
              <a:moveTo>
                <a:pt x="45720" y="0"/>
              </a:moveTo>
              <a:lnTo>
                <a:pt x="45720" y="168056"/>
              </a:lnTo>
              <a:lnTo>
                <a:pt x="59128" y="168056"/>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9AD0A9-BF8F-4E2E-A0AE-0AB546184281}">
      <dsp:nvSpPr>
        <dsp:cNvPr id="0" name=""/>
        <dsp:cNvSpPr/>
      </dsp:nvSpPr>
      <dsp:spPr>
        <a:xfrm>
          <a:off x="179701" y="233338"/>
          <a:ext cx="91440" cy="104588"/>
        </a:xfrm>
        <a:custGeom>
          <a:avLst/>
          <a:gdLst/>
          <a:ahLst/>
          <a:cxnLst/>
          <a:rect l="0" t="0" r="0" b="0"/>
          <a:pathLst>
            <a:path>
              <a:moveTo>
                <a:pt x="45720" y="0"/>
              </a:moveTo>
              <a:lnTo>
                <a:pt x="45720" y="104588"/>
              </a:lnTo>
              <a:lnTo>
                <a:pt x="59128" y="104588"/>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E00932-EA26-4EFD-9C93-85CDDBDCCDD2}">
      <dsp:nvSpPr>
        <dsp:cNvPr id="0" name=""/>
        <dsp:cNvSpPr/>
      </dsp:nvSpPr>
      <dsp:spPr>
        <a:xfrm>
          <a:off x="179701" y="187618"/>
          <a:ext cx="91440" cy="91440"/>
        </a:xfrm>
        <a:custGeom>
          <a:avLst/>
          <a:gdLst/>
          <a:ahLst/>
          <a:cxnLst/>
          <a:rect l="0" t="0" r="0" b="0"/>
          <a:pathLst>
            <a:path>
              <a:moveTo>
                <a:pt x="45720" y="45720"/>
              </a:moveTo>
              <a:lnTo>
                <a:pt x="45720" y="86840"/>
              </a:lnTo>
              <a:lnTo>
                <a:pt x="59128" y="86840"/>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3D3E53-6343-4C7B-8C07-3718048C78C8}">
      <dsp:nvSpPr>
        <dsp:cNvPr id="0" name=""/>
        <dsp:cNvSpPr/>
      </dsp:nvSpPr>
      <dsp:spPr>
        <a:xfrm>
          <a:off x="215457" y="124150"/>
          <a:ext cx="91440" cy="91440"/>
        </a:xfrm>
        <a:custGeom>
          <a:avLst/>
          <a:gdLst/>
          <a:ahLst/>
          <a:cxnLst/>
          <a:rect l="0" t="0" r="0" b="0"/>
          <a:pathLst>
            <a:path>
              <a:moveTo>
                <a:pt x="99802" y="45720"/>
              </a:moveTo>
              <a:lnTo>
                <a:pt x="99802" y="55106"/>
              </a:lnTo>
              <a:lnTo>
                <a:pt x="45720" y="55106"/>
              </a:lnTo>
              <a:lnTo>
                <a:pt x="45720" y="64492"/>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E329F6-6F05-4E08-BA46-68A3EEAB7EED}">
      <dsp:nvSpPr>
        <dsp:cNvPr id="0" name=""/>
        <dsp:cNvSpPr/>
      </dsp:nvSpPr>
      <dsp:spPr>
        <a:xfrm>
          <a:off x="315259" y="60682"/>
          <a:ext cx="108164" cy="91440"/>
        </a:xfrm>
        <a:custGeom>
          <a:avLst/>
          <a:gdLst/>
          <a:ahLst/>
          <a:cxnLst/>
          <a:rect l="0" t="0" r="0" b="0"/>
          <a:pathLst>
            <a:path>
              <a:moveTo>
                <a:pt x="108164" y="45720"/>
              </a:moveTo>
              <a:lnTo>
                <a:pt x="108164" y="55106"/>
              </a:lnTo>
              <a:lnTo>
                <a:pt x="0" y="55106"/>
              </a:lnTo>
              <a:lnTo>
                <a:pt x="0" y="64492"/>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45BEFB-63D9-4FEF-97C9-1BBE5D7E722B}">
      <dsp:nvSpPr>
        <dsp:cNvPr id="0" name=""/>
        <dsp:cNvSpPr/>
      </dsp:nvSpPr>
      <dsp:spPr>
        <a:xfrm>
          <a:off x="71537" y="233338"/>
          <a:ext cx="91440" cy="168056"/>
        </a:xfrm>
        <a:custGeom>
          <a:avLst/>
          <a:gdLst/>
          <a:ahLst/>
          <a:cxnLst/>
          <a:rect l="0" t="0" r="0" b="0"/>
          <a:pathLst>
            <a:path>
              <a:moveTo>
                <a:pt x="45720" y="0"/>
              </a:moveTo>
              <a:lnTo>
                <a:pt x="45720" y="168056"/>
              </a:lnTo>
              <a:lnTo>
                <a:pt x="59128" y="168056"/>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1CB5C5-1BDA-46B6-A882-F2A294A136C2}">
      <dsp:nvSpPr>
        <dsp:cNvPr id="0" name=""/>
        <dsp:cNvSpPr/>
      </dsp:nvSpPr>
      <dsp:spPr>
        <a:xfrm>
          <a:off x="71537" y="233338"/>
          <a:ext cx="91440" cy="104588"/>
        </a:xfrm>
        <a:custGeom>
          <a:avLst/>
          <a:gdLst/>
          <a:ahLst/>
          <a:cxnLst/>
          <a:rect l="0" t="0" r="0" b="0"/>
          <a:pathLst>
            <a:path>
              <a:moveTo>
                <a:pt x="45720" y="0"/>
              </a:moveTo>
              <a:lnTo>
                <a:pt x="45720" y="104588"/>
              </a:lnTo>
              <a:lnTo>
                <a:pt x="59128" y="104588"/>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FBD03A-5D12-4B52-96AE-989FA6BDC6D1}">
      <dsp:nvSpPr>
        <dsp:cNvPr id="0" name=""/>
        <dsp:cNvSpPr/>
      </dsp:nvSpPr>
      <dsp:spPr>
        <a:xfrm>
          <a:off x="71537" y="187618"/>
          <a:ext cx="91440" cy="91440"/>
        </a:xfrm>
        <a:custGeom>
          <a:avLst/>
          <a:gdLst/>
          <a:ahLst/>
          <a:cxnLst/>
          <a:rect l="0" t="0" r="0" b="0"/>
          <a:pathLst>
            <a:path>
              <a:moveTo>
                <a:pt x="45720" y="45720"/>
              </a:moveTo>
              <a:lnTo>
                <a:pt x="45720" y="86840"/>
              </a:lnTo>
              <a:lnTo>
                <a:pt x="59128" y="86840"/>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32715-BDC4-410C-B808-6A3987C5BE17}">
      <dsp:nvSpPr>
        <dsp:cNvPr id="0" name=""/>
        <dsp:cNvSpPr/>
      </dsp:nvSpPr>
      <dsp:spPr>
        <a:xfrm>
          <a:off x="53211" y="124150"/>
          <a:ext cx="91440" cy="91440"/>
        </a:xfrm>
        <a:custGeom>
          <a:avLst/>
          <a:gdLst/>
          <a:ahLst/>
          <a:cxnLst/>
          <a:rect l="0" t="0" r="0" b="0"/>
          <a:pathLst>
            <a:path>
              <a:moveTo>
                <a:pt x="45720" y="45720"/>
              </a:moveTo>
              <a:lnTo>
                <a:pt x="45720" y="55106"/>
              </a:lnTo>
              <a:lnTo>
                <a:pt x="99802" y="55106"/>
              </a:lnTo>
              <a:lnTo>
                <a:pt x="99802" y="64492"/>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A05628-992E-4D93-9C2B-062742CC8E91}">
      <dsp:nvSpPr>
        <dsp:cNvPr id="0" name=""/>
        <dsp:cNvSpPr/>
      </dsp:nvSpPr>
      <dsp:spPr>
        <a:xfrm>
          <a:off x="-36626" y="233338"/>
          <a:ext cx="91440" cy="168056"/>
        </a:xfrm>
        <a:custGeom>
          <a:avLst/>
          <a:gdLst/>
          <a:ahLst/>
          <a:cxnLst/>
          <a:rect l="0" t="0" r="0" b="0"/>
          <a:pathLst>
            <a:path>
              <a:moveTo>
                <a:pt x="45720" y="0"/>
              </a:moveTo>
              <a:lnTo>
                <a:pt x="45720" y="168056"/>
              </a:lnTo>
              <a:lnTo>
                <a:pt x="59128" y="168056"/>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D7400D-62EE-4D02-A176-87A9379F85DE}">
      <dsp:nvSpPr>
        <dsp:cNvPr id="0" name=""/>
        <dsp:cNvSpPr/>
      </dsp:nvSpPr>
      <dsp:spPr>
        <a:xfrm>
          <a:off x="-36626" y="233338"/>
          <a:ext cx="91440" cy="104588"/>
        </a:xfrm>
        <a:custGeom>
          <a:avLst/>
          <a:gdLst/>
          <a:ahLst/>
          <a:cxnLst/>
          <a:rect l="0" t="0" r="0" b="0"/>
          <a:pathLst>
            <a:path>
              <a:moveTo>
                <a:pt x="45720" y="0"/>
              </a:moveTo>
              <a:lnTo>
                <a:pt x="45720" y="104588"/>
              </a:lnTo>
              <a:lnTo>
                <a:pt x="59128" y="104588"/>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3C4DEE-F80D-4DB5-BE45-7F6F314EE000}">
      <dsp:nvSpPr>
        <dsp:cNvPr id="0" name=""/>
        <dsp:cNvSpPr/>
      </dsp:nvSpPr>
      <dsp:spPr>
        <a:xfrm>
          <a:off x="-36626" y="187618"/>
          <a:ext cx="91440" cy="91440"/>
        </a:xfrm>
        <a:custGeom>
          <a:avLst/>
          <a:gdLst/>
          <a:ahLst/>
          <a:cxnLst/>
          <a:rect l="0" t="0" r="0" b="0"/>
          <a:pathLst>
            <a:path>
              <a:moveTo>
                <a:pt x="45720" y="45720"/>
              </a:moveTo>
              <a:lnTo>
                <a:pt x="45720" y="86840"/>
              </a:lnTo>
              <a:lnTo>
                <a:pt x="59128" y="86840"/>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AF7214-6ECA-49BA-B765-EC6F2D915C58}">
      <dsp:nvSpPr>
        <dsp:cNvPr id="0" name=""/>
        <dsp:cNvSpPr/>
      </dsp:nvSpPr>
      <dsp:spPr>
        <a:xfrm>
          <a:off x="-870" y="124150"/>
          <a:ext cx="91440" cy="91440"/>
        </a:xfrm>
        <a:custGeom>
          <a:avLst/>
          <a:gdLst/>
          <a:ahLst/>
          <a:cxnLst/>
          <a:rect l="0" t="0" r="0" b="0"/>
          <a:pathLst>
            <a:path>
              <a:moveTo>
                <a:pt x="99802" y="45720"/>
              </a:moveTo>
              <a:lnTo>
                <a:pt x="99802" y="55106"/>
              </a:lnTo>
              <a:lnTo>
                <a:pt x="45720" y="55106"/>
              </a:lnTo>
              <a:lnTo>
                <a:pt x="45720" y="64492"/>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2902ED-78DE-404F-B3AC-26CB7246FCA6}">
      <dsp:nvSpPr>
        <dsp:cNvPr id="0" name=""/>
        <dsp:cNvSpPr/>
      </dsp:nvSpPr>
      <dsp:spPr>
        <a:xfrm>
          <a:off x="98931" y="60682"/>
          <a:ext cx="324492" cy="91440"/>
        </a:xfrm>
        <a:custGeom>
          <a:avLst/>
          <a:gdLst/>
          <a:ahLst/>
          <a:cxnLst/>
          <a:rect l="0" t="0" r="0" b="0"/>
          <a:pathLst>
            <a:path>
              <a:moveTo>
                <a:pt x="324492" y="45720"/>
              </a:moveTo>
              <a:lnTo>
                <a:pt x="324492" y="55106"/>
              </a:lnTo>
              <a:lnTo>
                <a:pt x="0" y="55106"/>
              </a:lnTo>
              <a:lnTo>
                <a:pt x="0" y="64492"/>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F37A73-5C45-4EE2-A355-193A73931BD8}">
      <dsp:nvSpPr>
        <dsp:cNvPr id="0" name=""/>
        <dsp:cNvSpPr/>
      </dsp:nvSpPr>
      <dsp:spPr>
        <a:xfrm>
          <a:off x="378728" y="61706"/>
          <a:ext cx="89391" cy="44695"/>
        </a:xfrm>
        <a:prstGeom prst="rect">
          <a:avLst/>
        </a:prstGeom>
        <a:solidFill>
          <a:schemeClr val="accent2"/>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IT</a:t>
          </a:r>
          <a:endParaRPr lang="en-US" sz="500" kern="1200" dirty="0"/>
        </a:p>
      </dsp:txBody>
      <dsp:txXfrm>
        <a:off x="378728" y="61706"/>
        <a:ext cx="89391" cy="44695"/>
      </dsp:txXfrm>
    </dsp:sp>
    <dsp:sp modelId="{6C6F750B-1474-499C-B586-D333DB552BFB}">
      <dsp:nvSpPr>
        <dsp:cNvPr id="0" name=""/>
        <dsp:cNvSpPr/>
      </dsp:nvSpPr>
      <dsp:spPr>
        <a:xfrm>
          <a:off x="54235" y="125174"/>
          <a:ext cx="89391" cy="44695"/>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Mgr</a:t>
          </a:r>
          <a:endParaRPr lang="en-US" sz="500" kern="1200" dirty="0"/>
        </a:p>
      </dsp:txBody>
      <dsp:txXfrm>
        <a:off x="54235" y="125174"/>
        <a:ext cx="89391" cy="44695"/>
      </dsp:txXfrm>
    </dsp:sp>
    <dsp:sp modelId="{2CF3CBE4-8B43-47B0-9D1F-78C5EDCC60F1}">
      <dsp:nvSpPr>
        <dsp:cNvPr id="0" name=""/>
        <dsp:cNvSpPr/>
      </dsp:nvSpPr>
      <dsp:spPr>
        <a:xfrm>
          <a:off x="153" y="188642"/>
          <a:ext cx="89391" cy="44695"/>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Team </a:t>
          </a:r>
          <a:endParaRPr lang="en-US" sz="500" kern="1200" dirty="0"/>
        </a:p>
      </dsp:txBody>
      <dsp:txXfrm>
        <a:off x="153" y="188642"/>
        <a:ext cx="89391" cy="44695"/>
      </dsp:txXfrm>
    </dsp:sp>
    <dsp:sp modelId="{B1AE5F97-2F24-4001-9EA2-9CC7C08DED59}">
      <dsp:nvSpPr>
        <dsp:cNvPr id="0" name=""/>
        <dsp:cNvSpPr/>
      </dsp:nvSpPr>
      <dsp:spPr>
        <a:xfrm>
          <a:off x="22501" y="252110"/>
          <a:ext cx="89391" cy="44695"/>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Ops</a:t>
          </a:r>
          <a:endParaRPr lang="en-US" sz="500" kern="1200" dirty="0"/>
        </a:p>
      </dsp:txBody>
      <dsp:txXfrm>
        <a:off x="22501" y="252110"/>
        <a:ext cx="89391" cy="44695"/>
      </dsp:txXfrm>
    </dsp:sp>
    <dsp:sp modelId="{A93EE50E-B7A7-4BD6-B8FD-EA4A8D82C28C}">
      <dsp:nvSpPr>
        <dsp:cNvPr id="0" name=""/>
        <dsp:cNvSpPr/>
      </dsp:nvSpPr>
      <dsp:spPr>
        <a:xfrm>
          <a:off x="22501" y="315578"/>
          <a:ext cx="89391" cy="44695"/>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Dev</a:t>
          </a:r>
          <a:endParaRPr lang="en-US" sz="500" kern="1200" dirty="0"/>
        </a:p>
      </dsp:txBody>
      <dsp:txXfrm>
        <a:off x="22501" y="315578"/>
        <a:ext cx="89391" cy="44695"/>
      </dsp:txXfrm>
    </dsp:sp>
    <dsp:sp modelId="{B87B4577-C682-4AA2-A0E3-CE2B935FEC73}">
      <dsp:nvSpPr>
        <dsp:cNvPr id="0" name=""/>
        <dsp:cNvSpPr/>
      </dsp:nvSpPr>
      <dsp:spPr>
        <a:xfrm>
          <a:off x="22501" y="379046"/>
          <a:ext cx="89391" cy="44695"/>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Dev</a:t>
          </a:r>
          <a:endParaRPr lang="en-US" sz="500" kern="1200" dirty="0"/>
        </a:p>
      </dsp:txBody>
      <dsp:txXfrm>
        <a:off x="22501" y="379046"/>
        <a:ext cx="89391" cy="44695"/>
      </dsp:txXfrm>
    </dsp:sp>
    <dsp:sp modelId="{172A4AFA-FE52-4D2A-8DD3-9373FEE78E2E}">
      <dsp:nvSpPr>
        <dsp:cNvPr id="0" name=""/>
        <dsp:cNvSpPr/>
      </dsp:nvSpPr>
      <dsp:spPr>
        <a:xfrm>
          <a:off x="108317" y="188642"/>
          <a:ext cx="89391" cy="44695"/>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Team</a:t>
          </a:r>
          <a:endParaRPr lang="en-US" sz="500" kern="1200" dirty="0"/>
        </a:p>
      </dsp:txBody>
      <dsp:txXfrm>
        <a:off x="108317" y="188642"/>
        <a:ext cx="89391" cy="44695"/>
      </dsp:txXfrm>
    </dsp:sp>
    <dsp:sp modelId="{59A604F3-AF4A-49BC-988E-0A23E21F1DFE}">
      <dsp:nvSpPr>
        <dsp:cNvPr id="0" name=""/>
        <dsp:cNvSpPr/>
      </dsp:nvSpPr>
      <dsp:spPr>
        <a:xfrm>
          <a:off x="130665" y="252110"/>
          <a:ext cx="89391" cy="44695"/>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Dev</a:t>
          </a:r>
          <a:endParaRPr lang="en-US" sz="500" kern="1200" dirty="0"/>
        </a:p>
      </dsp:txBody>
      <dsp:txXfrm>
        <a:off x="130665" y="252110"/>
        <a:ext cx="89391" cy="44695"/>
      </dsp:txXfrm>
    </dsp:sp>
    <dsp:sp modelId="{40092A04-8FC5-4EDD-BEFE-B177763DD68E}">
      <dsp:nvSpPr>
        <dsp:cNvPr id="0" name=""/>
        <dsp:cNvSpPr/>
      </dsp:nvSpPr>
      <dsp:spPr>
        <a:xfrm>
          <a:off x="130665" y="315578"/>
          <a:ext cx="89391" cy="44695"/>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Ops</a:t>
          </a:r>
          <a:endParaRPr lang="en-US" sz="500" kern="1200" dirty="0"/>
        </a:p>
      </dsp:txBody>
      <dsp:txXfrm>
        <a:off x="130665" y="315578"/>
        <a:ext cx="89391" cy="44695"/>
      </dsp:txXfrm>
    </dsp:sp>
    <dsp:sp modelId="{0F2BE959-A240-413B-83AE-5F8631589808}">
      <dsp:nvSpPr>
        <dsp:cNvPr id="0" name=""/>
        <dsp:cNvSpPr/>
      </dsp:nvSpPr>
      <dsp:spPr>
        <a:xfrm>
          <a:off x="130665" y="379046"/>
          <a:ext cx="89391" cy="44695"/>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Ops</a:t>
          </a:r>
          <a:endParaRPr lang="en-US" sz="500" kern="1200" dirty="0"/>
        </a:p>
      </dsp:txBody>
      <dsp:txXfrm>
        <a:off x="130665" y="379046"/>
        <a:ext cx="89391" cy="44695"/>
      </dsp:txXfrm>
    </dsp:sp>
    <dsp:sp modelId="{E4576343-472A-4464-A333-E194D3FBE6E7}">
      <dsp:nvSpPr>
        <dsp:cNvPr id="0" name=""/>
        <dsp:cNvSpPr/>
      </dsp:nvSpPr>
      <dsp:spPr>
        <a:xfrm>
          <a:off x="270564" y="125174"/>
          <a:ext cx="89391" cy="44695"/>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Mgr</a:t>
          </a:r>
          <a:endParaRPr lang="en-US" sz="500" kern="1200" dirty="0"/>
        </a:p>
      </dsp:txBody>
      <dsp:txXfrm>
        <a:off x="270564" y="125174"/>
        <a:ext cx="89391" cy="44695"/>
      </dsp:txXfrm>
    </dsp:sp>
    <dsp:sp modelId="{C9A49F70-B4C1-46E9-8AC9-BBDF67826D83}">
      <dsp:nvSpPr>
        <dsp:cNvPr id="0" name=""/>
        <dsp:cNvSpPr/>
      </dsp:nvSpPr>
      <dsp:spPr>
        <a:xfrm>
          <a:off x="216482" y="188642"/>
          <a:ext cx="89391" cy="44695"/>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Team</a:t>
          </a:r>
          <a:endParaRPr lang="en-US" sz="500" kern="1200" dirty="0"/>
        </a:p>
      </dsp:txBody>
      <dsp:txXfrm>
        <a:off x="216482" y="188642"/>
        <a:ext cx="89391" cy="44695"/>
      </dsp:txXfrm>
    </dsp:sp>
    <dsp:sp modelId="{B76E7293-3F67-4B6D-BCED-F0599DCCCB20}">
      <dsp:nvSpPr>
        <dsp:cNvPr id="0" name=""/>
        <dsp:cNvSpPr/>
      </dsp:nvSpPr>
      <dsp:spPr>
        <a:xfrm>
          <a:off x="238829" y="252110"/>
          <a:ext cx="89391" cy="44695"/>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Dev</a:t>
          </a:r>
          <a:endParaRPr lang="en-US" sz="500" kern="1200" dirty="0"/>
        </a:p>
      </dsp:txBody>
      <dsp:txXfrm>
        <a:off x="238829" y="252110"/>
        <a:ext cx="89391" cy="44695"/>
      </dsp:txXfrm>
    </dsp:sp>
    <dsp:sp modelId="{216EA886-34C9-416F-B59D-3D1A1520ED92}">
      <dsp:nvSpPr>
        <dsp:cNvPr id="0" name=""/>
        <dsp:cNvSpPr/>
      </dsp:nvSpPr>
      <dsp:spPr>
        <a:xfrm>
          <a:off x="238829" y="315578"/>
          <a:ext cx="89391" cy="44695"/>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Ops</a:t>
          </a:r>
          <a:endParaRPr lang="en-US" sz="500" kern="1200" dirty="0"/>
        </a:p>
      </dsp:txBody>
      <dsp:txXfrm>
        <a:off x="238829" y="315578"/>
        <a:ext cx="89391" cy="44695"/>
      </dsp:txXfrm>
    </dsp:sp>
    <dsp:sp modelId="{9B36BF45-D092-4B78-92D4-F376D9028AD5}">
      <dsp:nvSpPr>
        <dsp:cNvPr id="0" name=""/>
        <dsp:cNvSpPr/>
      </dsp:nvSpPr>
      <dsp:spPr>
        <a:xfrm>
          <a:off x="238829" y="379046"/>
          <a:ext cx="89391" cy="44695"/>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Dev</a:t>
          </a:r>
          <a:endParaRPr lang="en-US" sz="500" kern="1200" dirty="0"/>
        </a:p>
      </dsp:txBody>
      <dsp:txXfrm>
        <a:off x="238829" y="379046"/>
        <a:ext cx="89391" cy="44695"/>
      </dsp:txXfrm>
    </dsp:sp>
    <dsp:sp modelId="{E0F5EF10-24AA-4D8A-8B66-22FBCFDF3108}">
      <dsp:nvSpPr>
        <dsp:cNvPr id="0" name=""/>
        <dsp:cNvSpPr/>
      </dsp:nvSpPr>
      <dsp:spPr>
        <a:xfrm>
          <a:off x="324646" y="188642"/>
          <a:ext cx="89391" cy="44695"/>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Team</a:t>
          </a:r>
          <a:endParaRPr lang="en-US" sz="500" kern="1200" dirty="0"/>
        </a:p>
      </dsp:txBody>
      <dsp:txXfrm>
        <a:off x="324646" y="188642"/>
        <a:ext cx="89391" cy="44695"/>
      </dsp:txXfrm>
    </dsp:sp>
    <dsp:sp modelId="{B89542FB-3329-45E9-815C-C331FAFA06B7}">
      <dsp:nvSpPr>
        <dsp:cNvPr id="0" name=""/>
        <dsp:cNvSpPr/>
      </dsp:nvSpPr>
      <dsp:spPr>
        <a:xfrm>
          <a:off x="346994" y="252110"/>
          <a:ext cx="89391" cy="44695"/>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Ops</a:t>
          </a:r>
          <a:endParaRPr lang="en-US" sz="500" kern="1200" dirty="0"/>
        </a:p>
      </dsp:txBody>
      <dsp:txXfrm>
        <a:off x="346994" y="252110"/>
        <a:ext cx="89391" cy="44695"/>
      </dsp:txXfrm>
    </dsp:sp>
    <dsp:sp modelId="{A83EC496-8226-461C-A65E-DBAB4A816C03}">
      <dsp:nvSpPr>
        <dsp:cNvPr id="0" name=""/>
        <dsp:cNvSpPr/>
      </dsp:nvSpPr>
      <dsp:spPr>
        <a:xfrm>
          <a:off x="346994" y="315578"/>
          <a:ext cx="89391" cy="44695"/>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Dev</a:t>
          </a:r>
          <a:endParaRPr lang="en-US" sz="500" kern="1200" dirty="0"/>
        </a:p>
      </dsp:txBody>
      <dsp:txXfrm>
        <a:off x="346994" y="315578"/>
        <a:ext cx="89391" cy="44695"/>
      </dsp:txXfrm>
    </dsp:sp>
    <dsp:sp modelId="{D61970A5-7620-4521-9005-7BC8101ADDA2}">
      <dsp:nvSpPr>
        <dsp:cNvPr id="0" name=""/>
        <dsp:cNvSpPr/>
      </dsp:nvSpPr>
      <dsp:spPr>
        <a:xfrm>
          <a:off x="346994" y="379046"/>
          <a:ext cx="89391" cy="44695"/>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Ops</a:t>
          </a:r>
          <a:endParaRPr lang="en-US" sz="500" kern="1200" dirty="0"/>
        </a:p>
      </dsp:txBody>
      <dsp:txXfrm>
        <a:off x="346994" y="379046"/>
        <a:ext cx="89391" cy="44695"/>
      </dsp:txXfrm>
    </dsp:sp>
    <dsp:sp modelId="{59CADBCA-1F86-40A0-842F-BFD3EEE9FCBB}">
      <dsp:nvSpPr>
        <dsp:cNvPr id="0" name=""/>
        <dsp:cNvSpPr/>
      </dsp:nvSpPr>
      <dsp:spPr>
        <a:xfrm>
          <a:off x="486892" y="125174"/>
          <a:ext cx="89391" cy="44695"/>
        </a:xfrm>
        <a:prstGeom prst="rect">
          <a:avLst/>
        </a:prstGeom>
        <a:solidFill>
          <a:schemeClr val="accent1"/>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Mgr</a:t>
          </a:r>
          <a:endParaRPr lang="en-US" sz="500" kern="1200" dirty="0"/>
        </a:p>
      </dsp:txBody>
      <dsp:txXfrm>
        <a:off x="486892" y="125174"/>
        <a:ext cx="89391" cy="44695"/>
      </dsp:txXfrm>
    </dsp:sp>
    <dsp:sp modelId="{9F91BB16-4185-4D73-B427-5A5BFC4643AB}">
      <dsp:nvSpPr>
        <dsp:cNvPr id="0" name=""/>
        <dsp:cNvSpPr/>
      </dsp:nvSpPr>
      <dsp:spPr>
        <a:xfrm>
          <a:off x="432810" y="188642"/>
          <a:ext cx="89391" cy="44695"/>
        </a:xfrm>
        <a:prstGeom prst="rect">
          <a:avLst/>
        </a:prstGeom>
        <a:solidFill>
          <a:schemeClr val="accent1"/>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Team </a:t>
          </a:r>
          <a:endParaRPr lang="en-US" sz="500" kern="1200" dirty="0"/>
        </a:p>
      </dsp:txBody>
      <dsp:txXfrm>
        <a:off x="432810" y="188642"/>
        <a:ext cx="89391" cy="44695"/>
      </dsp:txXfrm>
    </dsp:sp>
    <dsp:sp modelId="{E7457A08-B15C-41CC-9C96-7B3116BE0295}">
      <dsp:nvSpPr>
        <dsp:cNvPr id="0" name=""/>
        <dsp:cNvSpPr/>
      </dsp:nvSpPr>
      <dsp:spPr>
        <a:xfrm>
          <a:off x="455158" y="252110"/>
          <a:ext cx="89391" cy="44695"/>
        </a:xfrm>
        <a:prstGeom prst="rect">
          <a:avLst/>
        </a:prstGeom>
        <a:solidFill>
          <a:schemeClr val="accent1"/>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Dev</a:t>
          </a:r>
          <a:endParaRPr lang="en-US" sz="500" kern="1200" dirty="0"/>
        </a:p>
      </dsp:txBody>
      <dsp:txXfrm>
        <a:off x="455158" y="252110"/>
        <a:ext cx="89391" cy="44695"/>
      </dsp:txXfrm>
    </dsp:sp>
    <dsp:sp modelId="{E0443DC9-0575-41B8-9FEC-9D29DB3643C3}">
      <dsp:nvSpPr>
        <dsp:cNvPr id="0" name=""/>
        <dsp:cNvSpPr/>
      </dsp:nvSpPr>
      <dsp:spPr>
        <a:xfrm>
          <a:off x="455158" y="315578"/>
          <a:ext cx="89391" cy="44695"/>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Ops</a:t>
          </a:r>
          <a:endParaRPr lang="en-US" sz="500" kern="1200" dirty="0"/>
        </a:p>
      </dsp:txBody>
      <dsp:txXfrm>
        <a:off x="455158" y="315578"/>
        <a:ext cx="89391" cy="44695"/>
      </dsp:txXfrm>
    </dsp:sp>
    <dsp:sp modelId="{3EAA1631-6B0A-41A4-8C25-199F65BAEEA0}">
      <dsp:nvSpPr>
        <dsp:cNvPr id="0" name=""/>
        <dsp:cNvSpPr/>
      </dsp:nvSpPr>
      <dsp:spPr>
        <a:xfrm>
          <a:off x="455158" y="379046"/>
          <a:ext cx="89391" cy="44695"/>
        </a:xfrm>
        <a:prstGeom prst="rect">
          <a:avLst/>
        </a:prstGeom>
        <a:solidFill>
          <a:schemeClr val="accent1"/>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Dev</a:t>
          </a:r>
          <a:endParaRPr lang="en-US" sz="500" kern="1200" dirty="0"/>
        </a:p>
      </dsp:txBody>
      <dsp:txXfrm>
        <a:off x="455158" y="379046"/>
        <a:ext cx="89391" cy="44695"/>
      </dsp:txXfrm>
    </dsp:sp>
    <dsp:sp modelId="{B1EB10C7-9635-4103-AB89-0FDE2646A610}">
      <dsp:nvSpPr>
        <dsp:cNvPr id="0" name=""/>
        <dsp:cNvSpPr/>
      </dsp:nvSpPr>
      <dsp:spPr>
        <a:xfrm>
          <a:off x="540974" y="188642"/>
          <a:ext cx="89391" cy="44695"/>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Team</a:t>
          </a:r>
          <a:endParaRPr lang="en-US" sz="500" kern="1200" dirty="0"/>
        </a:p>
      </dsp:txBody>
      <dsp:txXfrm>
        <a:off x="540974" y="188642"/>
        <a:ext cx="89391" cy="44695"/>
      </dsp:txXfrm>
    </dsp:sp>
    <dsp:sp modelId="{0FEF7B32-64F2-458E-80FD-D237625EA9AE}">
      <dsp:nvSpPr>
        <dsp:cNvPr id="0" name=""/>
        <dsp:cNvSpPr/>
      </dsp:nvSpPr>
      <dsp:spPr>
        <a:xfrm>
          <a:off x="563322" y="252110"/>
          <a:ext cx="89391" cy="44695"/>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Ops</a:t>
          </a:r>
          <a:endParaRPr lang="en-US" sz="500" kern="1200" dirty="0"/>
        </a:p>
      </dsp:txBody>
      <dsp:txXfrm>
        <a:off x="563322" y="252110"/>
        <a:ext cx="89391" cy="44695"/>
      </dsp:txXfrm>
    </dsp:sp>
    <dsp:sp modelId="{A5FE9271-4F30-4CFA-957C-9C59ECF25FBD}">
      <dsp:nvSpPr>
        <dsp:cNvPr id="0" name=""/>
        <dsp:cNvSpPr/>
      </dsp:nvSpPr>
      <dsp:spPr>
        <a:xfrm>
          <a:off x="563322" y="315578"/>
          <a:ext cx="89391" cy="44695"/>
        </a:xfrm>
        <a:prstGeom prst="rect">
          <a:avLst/>
        </a:prstGeom>
        <a:solidFill>
          <a:schemeClr val="accent1"/>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Dev</a:t>
          </a:r>
          <a:endParaRPr lang="en-US" sz="500" kern="1200" dirty="0"/>
        </a:p>
      </dsp:txBody>
      <dsp:txXfrm>
        <a:off x="563322" y="315578"/>
        <a:ext cx="89391" cy="44695"/>
      </dsp:txXfrm>
    </dsp:sp>
    <dsp:sp modelId="{518F4F79-0DA3-47AC-84A1-C46623DA69B3}">
      <dsp:nvSpPr>
        <dsp:cNvPr id="0" name=""/>
        <dsp:cNvSpPr/>
      </dsp:nvSpPr>
      <dsp:spPr>
        <a:xfrm>
          <a:off x="563322" y="379046"/>
          <a:ext cx="89391" cy="44695"/>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Ops</a:t>
          </a:r>
          <a:endParaRPr lang="en-US" sz="500" kern="1200" dirty="0"/>
        </a:p>
      </dsp:txBody>
      <dsp:txXfrm>
        <a:off x="563322" y="379046"/>
        <a:ext cx="89391" cy="44695"/>
      </dsp:txXfrm>
    </dsp:sp>
    <dsp:sp modelId="{FB4493A4-0F19-4FF1-82CA-A95002E35021}">
      <dsp:nvSpPr>
        <dsp:cNvPr id="0" name=""/>
        <dsp:cNvSpPr/>
      </dsp:nvSpPr>
      <dsp:spPr>
        <a:xfrm>
          <a:off x="703220" y="125174"/>
          <a:ext cx="89391" cy="44695"/>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Mgr</a:t>
          </a:r>
          <a:endParaRPr lang="en-US" sz="500" kern="1200" dirty="0"/>
        </a:p>
      </dsp:txBody>
      <dsp:txXfrm>
        <a:off x="703220" y="125174"/>
        <a:ext cx="89391" cy="44695"/>
      </dsp:txXfrm>
    </dsp:sp>
    <dsp:sp modelId="{790A0B8B-801A-4BF9-928B-B370B2996D67}">
      <dsp:nvSpPr>
        <dsp:cNvPr id="0" name=""/>
        <dsp:cNvSpPr/>
      </dsp:nvSpPr>
      <dsp:spPr>
        <a:xfrm>
          <a:off x="649138" y="188642"/>
          <a:ext cx="89391" cy="44695"/>
        </a:xfrm>
        <a:prstGeom prst="rect">
          <a:avLst/>
        </a:prstGeom>
        <a:solidFill>
          <a:schemeClr val="accent1"/>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Team</a:t>
          </a:r>
          <a:endParaRPr lang="en-US" sz="500" kern="1200" dirty="0"/>
        </a:p>
      </dsp:txBody>
      <dsp:txXfrm>
        <a:off x="649138" y="188642"/>
        <a:ext cx="89391" cy="44695"/>
      </dsp:txXfrm>
    </dsp:sp>
    <dsp:sp modelId="{6A509A7D-7AF5-41B6-8F4B-827773311E38}">
      <dsp:nvSpPr>
        <dsp:cNvPr id="0" name=""/>
        <dsp:cNvSpPr/>
      </dsp:nvSpPr>
      <dsp:spPr>
        <a:xfrm>
          <a:off x="671486" y="252110"/>
          <a:ext cx="89391" cy="44695"/>
        </a:xfrm>
        <a:prstGeom prst="rect">
          <a:avLst/>
        </a:prstGeom>
        <a:solidFill>
          <a:schemeClr val="accent1"/>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Dev</a:t>
          </a:r>
          <a:endParaRPr lang="en-US" sz="500" kern="1200" dirty="0"/>
        </a:p>
      </dsp:txBody>
      <dsp:txXfrm>
        <a:off x="671486" y="252110"/>
        <a:ext cx="89391" cy="44695"/>
      </dsp:txXfrm>
    </dsp:sp>
    <dsp:sp modelId="{A74ADB89-FA40-4BFB-8A8D-D2CEC7C5ADEE}">
      <dsp:nvSpPr>
        <dsp:cNvPr id="0" name=""/>
        <dsp:cNvSpPr/>
      </dsp:nvSpPr>
      <dsp:spPr>
        <a:xfrm>
          <a:off x="671486" y="315578"/>
          <a:ext cx="89391" cy="44695"/>
        </a:xfrm>
        <a:prstGeom prst="rect">
          <a:avLst/>
        </a:prstGeom>
        <a:solidFill>
          <a:schemeClr val="accent1"/>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Dev</a:t>
          </a:r>
          <a:endParaRPr lang="en-US" sz="500" kern="1200" dirty="0"/>
        </a:p>
      </dsp:txBody>
      <dsp:txXfrm>
        <a:off x="671486" y="315578"/>
        <a:ext cx="89391" cy="44695"/>
      </dsp:txXfrm>
    </dsp:sp>
    <dsp:sp modelId="{2A00B062-9992-4654-87C6-774F7FC393A9}">
      <dsp:nvSpPr>
        <dsp:cNvPr id="0" name=""/>
        <dsp:cNvSpPr/>
      </dsp:nvSpPr>
      <dsp:spPr>
        <a:xfrm>
          <a:off x="671486" y="379046"/>
          <a:ext cx="89391" cy="44695"/>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Dev</a:t>
          </a:r>
          <a:endParaRPr lang="en-US" sz="500" kern="1200" dirty="0"/>
        </a:p>
      </dsp:txBody>
      <dsp:txXfrm>
        <a:off x="671486" y="379046"/>
        <a:ext cx="89391" cy="44695"/>
      </dsp:txXfrm>
    </dsp:sp>
    <dsp:sp modelId="{52C68CEC-8AB2-4372-A788-0408E640B3B9}">
      <dsp:nvSpPr>
        <dsp:cNvPr id="0" name=""/>
        <dsp:cNvSpPr/>
      </dsp:nvSpPr>
      <dsp:spPr>
        <a:xfrm>
          <a:off x="757302" y="188642"/>
          <a:ext cx="89391" cy="44695"/>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Team</a:t>
          </a:r>
          <a:endParaRPr lang="en-US" sz="500" kern="1200" dirty="0"/>
        </a:p>
      </dsp:txBody>
      <dsp:txXfrm>
        <a:off x="757302" y="188642"/>
        <a:ext cx="89391" cy="44695"/>
      </dsp:txXfrm>
    </dsp:sp>
    <dsp:sp modelId="{04676303-1507-4942-A97E-0D3202FED0F0}">
      <dsp:nvSpPr>
        <dsp:cNvPr id="0" name=""/>
        <dsp:cNvSpPr/>
      </dsp:nvSpPr>
      <dsp:spPr>
        <a:xfrm>
          <a:off x="779650" y="252110"/>
          <a:ext cx="89391" cy="44695"/>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Ops</a:t>
          </a:r>
          <a:endParaRPr lang="en-US" sz="500" kern="1200" dirty="0"/>
        </a:p>
      </dsp:txBody>
      <dsp:txXfrm>
        <a:off x="779650" y="252110"/>
        <a:ext cx="89391" cy="44695"/>
      </dsp:txXfrm>
    </dsp:sp>
    <dsp:sp modelId="{3DC4E65F-D585-4640-8921-6F21570E5996}">
      <dsp:nvSpPr>
        <dsp:cNvPr id="0" name=""/>
        <dsp:cNvSpPr/>
      </dsp:nvSpPr>
      <dsp:spPr>
        <a:xfrm>
          <a:off x="779650" y="315578"/>
          <a:ext cx="89391" cy="44695"/>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smtClean="0"/>
            <a:t>Ops</a:t>
          </a:r>
          <a:endParaRPr lang="en-US" sz="500" kern="1200" dirty="0"/>
        </a:p>
      </dsp:txBody>
      <dsp:txXfrm>
        <a:off x="779650" y="315578"/>
        <a:ext cx="89391" cy="44695"/>
      </dsp:txXfrm>
    </dsp:sp>
    <dsp:sp modelId="{71D9B35A-FEAF-4E5A-8838-63BB99FC6F06}">
      <dsp:nvSpPr>
        <dsp:cNvPr id="0" name=""/>
        <dsp:cNvSpPr/>
      </dsp:nvSpPr>
      <dsp:spPr>
        <a:xfrm>
          <a:off x="779804" y="371952"/>
          <a:ext cx="89391" cy="44695"/>
        </a:xfrm>
        <a:prstGeom prst="rect">
          <a:avLst/>
        </a:prstGeom>
        <a:solidFill>
          <a:schemeClr val="accent1"/>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US" sz="500" kern="1200" dirty="0" err="1" smtClean="0"/>
            <a:t>Dev</a:t>
          </a:r>
          <a:endParaRPr lang="en-US" sz="500" kern="1200" dirty="0"/>
        </a:p>
      </dsp:txBody>
      <dsp:txXfrm>
        <a:off x="779804" y="371952"/>
        <a:ext cx="89391" cy="446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1083FE-592A-40D8-90CE-7E4886F37E7B}">
      <dsp:nvSpPr>
        <dsp:cNvPr id="0" name=""/>
        <dsp:cNvSpPr/>
      </dsp:nvSpPr>
      <dsp:spPr>
        <a:xfrm>
          <a:off x="3581690" y="1705995"/>
          <a:ext cx="91440" cy="762001"/>
        </a:xfrm>
        <a:custGeom>
          <a:avLst/>
          <a:gdLst/>
          <a:ahLst/>
          <a:cxnLst/>
          <a:rect l="0" t="0" r="0" b="0"/>
          <a:pathLst>
            <a:path>
              <a:moveTo>
                <a:pt x="45720" y="0"/>
              </a:moveTo>
              <a:lnTo>
                <a:pt x="45720" y="762001"/>
              </a:lnTo>
              <a:lnTo>
                <a:pt x="97653" y="762001"/>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88C683-D1E3-43BC-AA9D-C414C9AD627E}">
      <dsp:nvSpPr>
        <dsp:cNvPr id="0" name=""/>
        <dsp:cNvSpPr/>
      </dsp:nvSpPr>
      <dsp:spPr>
        <a:xfrm>
          <a:off x="3581690" y="1705995"/>
          <a:ext cx="91440" cy="495124"/>
        </a:xfrm>
        <a:custGeom>
          <a:avLst/>
          <a:gdLst/>
          <a:ahLst/>
          <a:cxnLst/>
          <a:rect l="0" t="0" r="0" b="0"/>
          <a:pathLst>
            <a:path>
              <a:moveTo>
                <a:pt x="45720" y="0"/>
              </a:moveTo>
              <a:lnTo>
                <a:pt x="45720" y="495124"/>
              </a:lnTo>
              <a:lnTo>
                <a:pt x="109197" y="495124"/>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8B70E3-6000-4F45-A031-47F3DEEBB5BF}">
      <dsp:nvSpPr>
        <dsp:cNvPr id="0" name=""/>
        <dsp:cNvSpPr/>
      </dsp:nvSpPr>
      <dsp:spPr>
        <a:xfrm>
          <a:off x="3581690" y="1705995"/>
          <a:ext cx="91440" cy="194664"/>
        </a:xfrm>
        <a:custGeom>
          <a:avLst/>
          <a:gdLst/>
          <a:ahLst/>
          <a:cxnLst/>
          <a:rect l="0" t="0" r="0" b="0"/>
          <a:pathLst>
            <a:path>
              <a:moveTo>
                <a:pt x="45720" y="0"/>
              </a:moveTo>
              <a:lnTo>
                <a:pt x="45720" y="194664"/>
              </a:lnTo>
              <a:lnTo>
                <a:pt x="109197" y="194664"/>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D2AE7-10A9-435D-BBE4-CAD1085F2F68}">
      <dsp:nvSpPr>
        <dsp:cNvPr id="0" name=""/>
        <dsp:cNvSpPr/>
      </dsp:nvSpPr>
      <dsp:spPr>
        <a:xfrm>
          <a:off x="3540658" y="1359815"/>
          <a:ext cx="256026" cy="91440"/>
        </a:xfrm>
        <a:custGeom>
          <a:avLst/>
          <a:gdLst/>
          <a:ahLst/>
          <a:cxnLst/>
          <a:rect l="0" t="0" r="0" b="0"/>
          <a:pathLst>
            <a:path>
              <a:moveTo>
                <a:pt x="0" y="45720"/>
              </a:moveTo>
              <a:lnTo>
                <a:pt x="0" y="90154"/>
              </a:lnTo>
              <a:lnTo>
                <a:pt x="256026" y="90154"/>
              </a:lnTo>
              <a:lnTo>
                <a:pt x="256026" y="134588"/>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A084D8-5AD5-4200-B993-8A7DB89DD99F}">
      <dsp:nvSpPr>
        <dsp:cNvPr id="0" name=""/>
        <dsp:cNvSpPr/>
      </dsp:nvSpPr>
      <dsp:spPr>
        <a:xfrm>
          <a:off x="3069638" y="1705995"/>
          <a:ext cx="91440" cy="795584"/>
        </a:xfrm>
        <a:custGeom>
          <a:avLst/>
          <a:gdLst/>
          <a:ahLst/>
          <a:cxnLst/>
          <a:rect l="0" t="0" r="0" b="0"/>
          <a:pathLst>
            <a:path>
              <a:moveTo>
                <a:pt x="45720" y="0"/>
              </a:moveTo>
              <a:lnTo>
                <a:pt x="45720" y="795584"/>
              </a:lnTo>
              <a:lnTo>
                <a:pt x="109197" y="795584"/>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280094-923B-4A2E-8767-3D4D0D50469B}">
      <dsp:nvSpPr>
        <dsp:cNvPr id="0" name=""/>
        <dsp:cNvSpPr/>
      </dsp:nvSpPr>
      <dsp:spPr>
        <a:xfrm>
          <a:off x="3069638" y="1705995"/>
          <a:ext cx="91440" cy="495124"/>
        </a:xfrm>
        <a:custGeom>
          <a:avLst/>
          <a:gdLst/>
          <a:ahLst/>
          <a:cxnLst/>
          <a:rect l="0" t="0" r="0" b="0"/>
          <a:pathLst>
            <a:path>
              <a:moveTo>
                <a:pt x="45720" y="0"/>
              </a:moveTo>
              <a:lnTo>
                <a:pt x="45720" y="495124"/>
              </a:lnTo>
              <a:lnTo>
                <a:pt x="109197" y="495124"/>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9FA300-C7CA-4591-8F5D-E50640270986}">
      <dsp:nvSpPr>
        <dsp:cNvPr id="0" name=""/>
        <dsp:cNvSpPr/>
      </dsp:nvSpPr>
      <dsp:spPr>
        <a:xfrm>
          <a:off x="3069638" y="1705995"/>
          <a:ext cx="91440" cy="194664"/>
        </a:xfrm>
        <a:custGeom>
          <a:avLst/>
          <a:gdLst/>
          <a:ahLst/>
          <a:cxnLst/>
          <a:rect l="0" t="0" r="0" b="0"/>
          <a:pathLst>
            <a:path>
              <a:moveTo>
                <a:pt x="45720" y="0"/>
              </a:moveTo>
              <a:lnTo>
                <a:pt x="45720" y="194664"/>
              </a:lnTo>
              <a:lnTo>
                <a:pt x="109197" y="194664"/>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5CAE39-B4D4-4DB6-8BF2-551D91613346}">
      <dsp:nvSpPr>
        <dsp:cNvPr id="0" name=""/>
        <dsp:cNvSpPr/>
      </dsp:nvSpPr>
      <dsp:spPr>
        <a:xfrm>
          <a:off x="3284632" y="1359815"/>
          <a:ext cx="256026" cy="91440"/>
        </a:xfrm>
        <a:custGeom>
          <a:avLst/>
          <a:gdLst/>
          <a:ahLst/>
          <a:cxnLst/>
          <a:rect l="0" t="0" r="0" b="0"/>
          <a:pathLst>
            <a:path>
              <a:moveTo>
                <a:pt x="256026" y="45720"/>
              </a:moveTo>
              <a:lnTo>
                <a:pt x="256026" y="90154"/>
              </a:lnTo>
              <a:lnTo>
                <a:pt x="0" y="90154"/>
              </a:lnTo>
              <a:lnTo>
                <a:pt x="0" y="134588"/>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B37FCA-A7B8-4A29-BF3F-99757BDF0FFE}">
      <dsp:nvSpPr>
        <dsp:cNvPr id="0" name=""/>
        <dsp:cNvSpPr/>
      </dsp:nvSpPr>
      <dsp:spPr>
        <a:xfrm>
          <a:off x="3028606" y="1059355"/>
          <a:ext cx="512052" cy="91440"/>
        </a:xfrm>
        <a:custGeom>
          <a:avLst/>
          <a:gdLst/>
          <a:ahLst/>
          <a:cxnLst/>
          <a:rect l="0" t="0" r="0" b="0"/>
          <a:pathLst>
            <a:path>
              <a:moveTo>
                <a:pt x="0" y="45720"/>
              </a:moveTo>
              <a:lnTo>
                <a:pt x="0" y="90154"/>
              </a:lnTo>
              <a:lnTo>
                <a:pt x="512052" y="90154"/>
              </a:lnTo>
              <a:lnTo>
                <a:pt x="512052" y="134588"/>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60DB53-C0D6-42E5-A87B-44A17AA34386}">
      <dsp:nvSpPr>
        <dsp:cNvPr id="0" name=""/>
        <dsp:cNvSpPr/>
      </dsp:nvSpPr>
      <dsp:spPr>
        <a:xfrm>
          <a:off x="2557586" y="1705995"/>
          <a:ext cx="91440" cy="795584"/>
        </a:xfrm>
        <a:custGeom>
          <a:avLst/>
          <a:gdLst/>
          <a:ahLst/>
          <a:cxnLst/>
          <a:rect l="0" t="0" r="0" b="0"/>
          <a:pathLst>
            <a:path>
              <a:moveTo>
                <a:pt x="45720" y="0"/>
              </a:moveTo>
              <a:lnTo>
                <a:pt x="45720" y="795584"/>
              </a:lnTo>
              <a:lnTo>
                <a:pt x="109197" y="795584"/>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99946E-1987-4114-875A-91BDF9910A60}">
      <dsp:nvSpPr>
        <dsp:cNvPr id="0" name=""/>
        <dsp:cNvSpPr/>
      </dsp:nvSpPr>
      <dsp:spPr>
        <a:xfrm>
          <a:off x="2557586" y="1705995"/>
          <a:ext cx="91440" cy="495124"/>
        </a:xfrm>
        <a:custGeom>
          <a:avLst/>
          <a:gdLst/>
          <a:ahLst/>
          <a:cxnLst/>
          <a:rect l="0" t="0" r="0" b="0"/>
          <a:pathLst>
            <a:path>
              <a:moveTo>
                <a:pt x="45720" y="0"/>
              </a:moveTo>
              <a:lnTo>
                <a:pt x="45720" y="495124"/>
              </a:lnTo>
              <a:lnTo>
                <a:pt x="109197" y="495124"/>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09FEA2-E838-4CEF-9C59-58D51FAA46C4}">
      <dsp:nvSpPr>
        <dsp:cNvPr id="0" name=""/>
        <dsp:cNvSpPr/>
      </dsp:nvSpPr>
      <dsp:spPr>
        <a:xfrm>
          <a:off x="2557586" y="1705995"/>
          <a:ext cx="91440" cy="194664"/>
        </a:xfrm>
        <a:custGeom>
          <a:avLst/>
          <a:gdLst/>
          <a:ahLst/>
          <a:cxnLst/>
          <a:rect l="0" t="0" r="0" b="0"/>
          <a:pathLst>
            <a:path>
              <a:moveTo>
                <a:pt x="45720" y="0"/>
              </a:moveTo>
              <a:lnTo>
                <a:pt x="45720" y="194664"/>
              </a:lnTo>
              <a:lnTo>
                <a:pt x="109197" y="194664"/>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1F5569-3B0C-400C-9EB0-B0BC73489729}">
      <dsp:nvSpPr>
        <dsp:cNvPr id="0" name=""/>
        <dsp:cNvSpPr/>
      </dsp:nvSpPr>
      <dsp:spPr>
        <a:xfrm>
          <a:off x="2516554" y="1359815"/>
          <a:ext cx="256026" cy="91440"/>
        </a:xfrm>
        <a:custGeom>
          <a:avLst/>
          <a:gdLst/>
          <a:ahLst/>
          <a:cxnLst/>
          <a:rect l="0" t="0" r="0" b="0"/>
          <a:pathLst>
            <a:path>
              <a:moveTo>
                <a:pt x="0" y="45720"/>
              </a:moveTo>
              <a:lnTo>
                <a:pt x="0" y="90154"/>
              </a:lnTo>
              <a:lnTo>
                <a:pt x="256026" y="90154"/>
              </a:lnTo>
              <a:lnTo>
                <a:pt x="256026" y="134588"/>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397F56-292B-4749-BEC9-3525F0573B9D}">
      <dsp:nvSpPr>
        <dsp:cNvPr id="0" name=""/>
        <dsp:cNvSpPr/>
      </dsp:nvSpPr>
      <dsp:spPr>
        <a:xfrm>
          <a:off x="2045534" y="1705995"/>
          <a:ext cx="91440" cy="795584"/>
        </a:xfrm>
        <a:custGeom>
          <a:avLst/>
          <a:gdLst/>
          <a:ahLst/>
          <a:cxnLst/>
          <a:rect l="0" t="0" r="0" b="0"/>
          <a:pathLst>
            <a:path>
              <a:moveTo>
                <a:pt x="45720" y="0"/>
              </a:moveTo>
              <a:lnTo>
                <a:pt x="45720" y="795584"/>
              </a:lnTo>
              <a:lnTo>
                <a:pt x="109197" y="795584"/>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733F43-3326-462E-B487-E801B3D14C06}">
      <dsp:nvSpPr>
        <dsp:cNvPr id="0" name=""/>
        <dsp:cNvSpPr/>
      </dsp:nvSpPr>
      <dsp:spPr>
        <a:xfrm>
          <a:off x="2045534" y="1705995"/>
          <a:ext cx="91440" cy="495124"/>
        </a:xfrm>
        <a:custGeom>
          <a:avLst/>
          <a:gdLst/>
          <a:ahLst/>
          <a:cxnLst/>
          <a:rect l="0" t="0" r="0" b="0"/>
          <a:pathLst>
            <a:path>
              <a:moveTo>
                <a:pt x="45720" y="0"/>
              </a:moveTo>
              <a:lnTo>
                <a:pt x="45720" y="495124"/>
              </a:lnTo>
              <a:lnTo>
                <a:pt x="109197" y="495124"/>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81257E-595F-47BD-AEF3-E1DCDFABE0CC}">
      <dsp:nvSpPr>
        <dsp:cNvPr id="0" name=""/>
        <dsp:cNvSpPr/>
      </dsp:nvSpPr>
      <dsp:spPr>
        <a:xfrm>
          <a:off x="2045534" y="1705995"/>
          <a:ext cx="91440" cy="194664"/>
        </a:xfrm>
        <a:custGeom>
          <a:avLst/>
          <a:gdLst/>
          <a:ahLst/>
          <a:cxnLst/>
          <a:rect l="0" t="0" r="0" b="0"/>
          <a:pathLst>
            <a:path>
              <a:moveTo>
                <a:pt x="45720" y="0"/>
              </a:moveTo>
              <a:lnTo>
                <a:pt x="45720" y="194664"/>
              </a:lnTo>
              <a:lnTo>
                <a:pt x="109197" y="194664"/>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C6D6B2-8716-41A1-8E56-50351A7FD22A}">
      <dsp:nvSpPr>
        <dsp:cNvPr id="0" name=""/>
        <dsp:cNvSpPr/>
      </dsp:nvSpPr>
      <dsp:spPr>
        <a:xfrm>
          <a:off x="2260528" y="1359815"/>
          <a:ext cx="256026" cy="91440"/>
        </a:xfrm>
        <a:custGeom>
          <a:avLst/>
          <a:gdLst/>
          <a:ahLst/>
          <a:cxnLst/>
          <a:rect l="0" t="0" r="0" b="0"/>
          <a:pathLst>
            <a:path>
              <a:moveTo>
                <a:pt x="256026" y="45720"/>
              </a:moveTo>
              <a:lnTo>
                <a:pt x="256026" y="90154"/>
              </a:lnTo>
              <a:lnTo>
                <a:pt x="0" y="90154"/>
              </a:lnTo>
              <a:lnTo>
                <a:pt x="0" y="134588"/>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53B746-3EB1-4590-ADCB-0DCA91B0EA6D}">
      <dsp:nvSpPr>
        <dsp:cNvPr id="0" name=""/>
        <dsp:cNvSpPr/>
      </dsp:nvSpPr>
      <dsp:spPr>
        <a:xfrm>
          <a:off x="2516554" y="1059355"/>
          <a:ext cx="512052" cy="91440"/>
        </a:xfrm>
        <a:custGeom>
          <a:avLst/>
          <a:gdLst/>
          <a:ahLst/>
          <a:cxnLst/>
          <a:rect l="0" t="0" r="0" b="0"/>
          <a:pathLst>
            <a:path>
              <a:moveTo>
                <a:pt x="512052" y="45720"/>
              </a:moveTo>
              <a:lnTo>
                <a:pt x="512052" y="90154"/>
              </a:lnTo>
              <a:lnTo>
                <a:pt x="0" y="90154"/>
              </a:lnTo>
              <a:lnTo>
                <a:pt x="0" y="134588"/>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D22F9E-6486-4A93-91C0-6B78FF8A0F39}">
      <dsp:nvSpPr>
        <dsp:cNvPr id="0" name=""/>
        <dsp:cNvSpPr/>
      </dsp:nvSpPr>
      <dsp:spPr>
        <a:xfrm>
          <a:off x="2004502" y="758895"/>
          <a:ext cx="1024104" cy="91440"/>
        </a:xfrm>
        <a:custGeom>
          <a:avLst/>
          <a:gdLst/>
          <a:ahLst/>
          <a:cxnLst/>
          <a:rect l="0" t="0" r="0" b="0"/>
          <a:pathLst>
            <a:path>
              <a:moveTo>
                <a:pt x="0" y="45720"/>
              </a:moveTo>
              <a:lnTo>
                <a:pt x="0" y="90154"/>
              </a:lnTo>
              <a:lnTo>
                <a:pt x="1024104" y="90154"/>
              </a:lnTo>
              <a:lnTo>
                <a:pt x="1024104" y="134588"/>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C01716-FD47-4D92-B14F-5FCA28265DBF}">
      <dsp:nvSpPr>
        <dsp:cNvPr id="0" name=""/>
        <dsp:cNvSpPr/>
      </dsp:nvSpPr>
      <dsp:spPr>
        <a:xfrm>
          <a:off x="1533482" y="1705995"/>
          <a:ext cx="91440" cy="795584"/>
        </a:xfrm>
        <a:custGeom>
          <a:avLst/>
          <a:gdLst/>
          <a:ahLst/>
          <a:cxnLst/>
          <a:rect l="0" t="0" r="0" b="0"/>
          <a:pathLst>
            <a:path>
              <a:moveTo>
                <a:pt x="45720" y="0"/>
              </a:moveTo>
              <a:lnTo>
                <a:pt x="45720" y="795584"/>
              </a:lnTo>
              <a:lnTo>
                <a:pt x="109197" y="795584"/>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BD3441-ED9B-4B04-8BD6-6CF5DD40F483}">
      <dsp:nvSpPr>
        <dsp:cNvPr id="0" name=""/>
        <dsp:cNvSpPr/>
      </dsp:nvSpPr>
      <dsp:spPr>
        <a:xfrm>
          <a:off x="1533482" y="1705995"/>
          <a:ext cx="91440" cy="495124"/>
        </a:xfrm>
        <a:custGeom>
          <a:avLst/>
          <a:gdLst/>
          <a:ahLst/>
          <a:cxnLst/>
          <a:rect l="0" t="0" r="0" b="0"/>
          <a:pathLst>
            <a:path>
              <a:moveTo>
                <a:pt x="45720" y="0"/>
              </a:moveTo>
              <a:lnTo>
                <a:pt x="45720" y="495124"/>
              </a:lnTo>
              <a:lnTo>
                <a:pt x="109197" y="495124"/>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E33E72-13CF-4048-AC3B-B91A0E5BD497}">
      <dsp:nvSpPr>
        <dsp:cNvPr id="0" name=""/>
        <dsp:cNvSpPr/>
      </dsp:nvSpPr>
      <dsp:spPr>
        <a:xfrm>
          <a:off x="1533482" y="1705995"/>
          <a:ext cx="91440" cy="194664"/>
        </a:xfrm>
        <a:custGeom>
          <a:avLst/>
          <a:gdLst/>
          <a:ahLst/>
          <a:cxnLst/>
          <a:rect l="0" t="0" r="0" b="0"/>
          <a:pathLst>
            <a:path>
              <a:moveTo>
                <a:pt x="45720" y="0"/>
              </a:moveTo>
              <a:lnTo>
                <a:pt x="45720" y="194664"/>
              </a:lnTo>
              <a:lnTo>
                <a:pt x="109197" y="194664"/>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780DAF-2525-4200-92CA-FCFD279F301D}">
      <dsp:nvSpPr>
        <dsp:cNvPr id="0" name=""/>
        <dsp:cNvSpPr/>
      </dsp:nvSpPr>
      <dsp:spPr>
        <a:xfrm>
          <a:off x="1492450" y="1359815"/>
          <a:ext cx="256026" cy="91440"/>
        </a:xfrm>
        <a:custGeom>
          <a:avLst/>
          <a:gdLst/>
          <a:ahLst/>
          <a:cxnLst/>
          <a:rect l="0" t="0" r="0" b="0"/>
          <a:pathLst>
            <a:path>
              <a:moveTo>
                <a:pt x="0" y="45720"/>
              </a:moveTo>
              <a:lnTo>
                <a:pt x="0" y="90154"/>
              </a:lnTo>
              <a:lnTo>
                <a:pt x="256026" y="90154"/>
              </a:lnTo>
              <a:lnTo>
                <a:pt x="256026" y="134588"/>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B31E80-8325-4D07-B8AB-A55B0E81B671}">
      <dsp:nvSpPr>
        <dsp:cNvPr id="0" name=""/>
        <dsp:cNvSpPr/>
      </dsp:nvSpPr>
      <dsp:spPr>
        <a:xfrm>
          <a:off x="1021430" y="1705995"/>
          <a:ext cx="91440" cy="795584"/>
        </a:xfrm>
        <a:custGeom>
          <a:avLst/>
          <a:gdLst/>
          <a:ahLst/>
          <a:cxnLst/>
          <a:rect l="0" t="0" r="0" b="0"/>
          <a:pathLst>
            <a:path>
              <a:moveTo>
                <a:pt x="45720" y="0"/>
              </a:moveTo>
              <a:lnTo>
                <a:pt x="45720" y="795584"/>
              </a:lnTo>
              <a:lnTo>
                <a:pt x="109197" y="795584"/>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9AD0A9-BF8F-4E2E-A0AE-0AB546184281}">
      <dsp:nvSpPr>
        <dsp:cNvPr id="0" name=""/>
        <dsp:cNvSpPr/>
      </dsp:nvSpPr>
      <dsp:spPr>
        <a:xfrm>
          <a:off x="1021430" y="1705995"/>
          <a:ext cx="91440" cy="495124"/>
        </a:xfrm>
        <a:custGeom>
          <a:avLst/>
          <a:gdLst/>
          <a:ahLst/>
          <a:cxnLst/>
          <a:rect l="0" t="0" r="0" b="0"/>
          <a:pathLst>
            <a:path>
              <a:moveTo>
                <a:pt x="45720" y="0"/>
              </a:moveTo>
              <a:lnTo>
                <a:pt x="45720" y="495124"/>
              </a:lnTo>
              <a:lnTo>
                <a:pt x="109197" y="495124"/>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E00932-EA26-4EFD-9C93-85CDDBDCCDD2}">
      <dsp:nvSpPr>
        <dsp:cNvPr id="0" name=""/>
        <dsp:cNvSpPr/>
      </dsp:nvSpPr>
      <dsp:spPr>
        <a:xfrm>
          <a:off x="1021430" y="1705995"/>
          <a:ext cx="91440" cy="194664"/>
        </a:xfrm>
        <a:custGeom>
          <a:avLst/>
          <a:gdLst/>
          <a:ahLst/>
          <a:cxnLst/>
          <a:rect l="0" t="0" r="0" b="0"/>
          <a:pathLst>
            <a:path>
              <a:moveTo>
                <a:pt x="45720" y="0"/>
              </a:moveTo>
              <a:lnTo>
                <a:pt x="45720" y="194664"/>
              </a:lnTo>
              <a:lnTo>
                <a:pt x="109197" y="194664"/>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3D3E53-6343-4C7B-8C07-3718048C78C8}">
      <dsp:nvSpPr>
        <dsp:cNvPr id="0" name=""/>
        <dsp:cNvSpPr/>
      </dsp:nvSpPr>
      <dsp:spPr>
        <a:xfrm>
          <a:off x="1236424" y="1359815"/>
          <a:ext cx="256026" cy="91440"/>
        </a:xfrm>
        <a:custGeom>
          <a:avLst/>
          <a:gdLst/>
          <a:ahLst/>
          <a:cxnLst/>
          <a:rect l="0" t="0" r="0" b="0"/>
          <a:pathLst>
            <a:path>
              <a:moveTo>
                <a:pt x="256026" y="45720"/>
              </a:moveTo>
              <a:lnTo>
                <a:pt x="256026" y="90154"/>
              </a:lnTo>
              <a:lnTo>
                <a:pt x="0" y="90154"/>
              </a:lnTo>
              <a:lnTo>
                <a:pt x="0" y="134588"/>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E329F6-6F05-4E08-BA46-68A3EEAB7EED}">
      <dsp:nvSpPr>
        <dsp:cNvPr id="0" name=""/>
        <dsp:cNvSpPr/>
      </dsp:nvSpPr>
      <dsp:spPr>
        <a:xfrm>
          <a:off x="980398" y="1059355"/>
          <a:ext cx="512052" cy="91440"/>
        </a:xfrm>
        <a:custGeom>
          <a:avLst/>
          <a:gdLst/>
          <a:ahLst/>
          <a:cxnLst/>
          <a:rect l="0" t="0" r="0" b="0"/>
          <a:pathLst>
            <a:path>
              <a:moveTo>
                <a:pt x="0" y="45720"/>
              </a:moveTo>
              <a:lnTo>
                <a:pt x="0" y="90154"/>
              </a:lnTo>
              <a:lnTo>
                <a:pt x="512052" y="90154"/>
              </a:lnTo>
              <a:lnTo>
                <a:pt x="512052" y="134588"/>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45BEFB-63D9-4FEF-97C9-1BBE5D7E722B}">
      <dsp:nvSpPr>
        <dsp:cNvPr id="0" name=""/>
        <dsp:cNvSpPr/>
      </dsp:nvSpPr>
      <dsp:spPr>
        <a:xfrm>
          <a:off x="509378" y="1705995"/>
          <a:ext cx="91440" cy="795584"/>
        </a:xfrm>
        <a:custGeom>
          <a:avLst/>
          <a:gdLst/>
          <a:ahLst/>
          <a:cxnLst/>
          <a:rect l="0" t="0" r="0" b="0"/>
          <a:pathLst>
            <a:path>
              <a:moveTo>
                <a:pt x="45720" y="0"/>
              </a:moveTo>
              <a:lnTo>
                <a:pt x="45720" y="795584"/>
              </a:lnTo>
              <a:lnTo>
                <a:pt x="109197" y="795584"/>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1CB5C5-1BDA-46B6-A882-F2A294A136C2}">
      <dsp:nvSpPr>
        <dsp:cNvPr id="0" name=""/>
        <dsp:cNvSpPr/>
      </dsp:nvSpPr>
      <dsp:spPr>
        <a:xfrm>
          <a:off x="509378" y="1705995"/>
          <a:ext cx="91440" cy="495124"/>
        </a:xfrm>
        <a:custGeom>
          <a:avLst/>
          <a:gdLst/>
          <a:ahLst/>
          <a:cxnLst/>
          <a:rect l="0" t="0" r="0" b="0"/>
          <a:pathLst>
            <a:path>
              <a:moveTo>
                <a:pt x="45720" y="0"/>
              </a:moveTo>
              <a:lnTo>
                <a:pt x="45720" y="495124"/>
              </a:lnTo>
              <a:lnTo>
                <a:pt x="109197" y="495124"/>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FBD03A-5D12-4B52-96AE-989FA6BDC6D1}">
      <dsp:nvSpPr>
        <dsp:cNvPr id="0" name=""/>
        <dsp:cNvSpPr/>
      </dsp:nvSpPr>
      <dsp:spPr>
        <a:xfrm>
          <a:off x="509378" y="1705995"/>
          <a:ext cx="91440" cy="194664"/>
        </a:xfrm>
        <a:custGeom>
          <a:avLst/>
          <a:gdLst/>
          <a:ahLst/>
          <a:cxnLst/>
          <a:rect l="0" t="0" r="0" b="0"/>
          <a:pathLst>
            <a:path>
              <a:moveTo>
                <a:pt x="45720" y="0"/>
              </a:moveTo>
              <a:lnTo>
                <a:pt x="45720" y="194664"/>
              </a:lnTo>
              <a:lnTo>
                <a:pt x="109197" y="194664"/>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32715-BDC4-410C-B808-6A3987C5BE17}">
      <dsp:nvSpPr>
        <dsp:cNvPr id="0" name=""/>
        <dsp:cNvSpPr/>
      </dsp:nvSpPr>
      <dsp:spPr>
        <a:xfrm>
          <a:off x="468346" y="1359815"/>
          <a:ext cx="256026" cy="91440"/>
        </a:xfrm>
        <a:custGeom>
          <a:avLst/>
          <a:gdLst/>
          <a:ahLst/>
          <a:cxnLst/>
          <a:rect l="0" t="0" r="0" b="0"/>
          <a:pathLst>
            <a:path>
              <a:moveTo>
                <a:pt x="0" y="45720"/>
              </a:moveTo>
              <a:lnTo>
                <a:pt x="0" y="90154"/>
              </a:lnTo>
              <a:lnTo>
                <a:pt x="256026" y="90154"/>
              </a:lnTo>
              <a:lnTo>
                <a:pt x="256026" y="134588"/>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A05628-992E-4D93-9C2B-062742CC8E91}">
      <dsp:nvSpPr>
        <dsp:cNvPr id="0" name=""/>
        <dsp:cNvSpPr/>
      </dsp:nvSpPr>
      <dsp:spPr>
        <a:xfrm>
          <a:off x="-2673" y="1705995"/>
          <a:ext cx="91440" cy="795584"/>
        </a:xfrm>
        <a:custGeom>
          <a:avLst/>
          <a:gdLst/>
          <a:ahLst/>
          <a:cxnLst/>
          <a:rect l="0" t="0" r="0" b="0"/>
          <a:pathLst>
            <a:path>
              <a:moveTo>
                <a:pt x="45720" y="0"/>
              </a:moveTo>
              <a:lnTo>
                <a:pt x="45720" y="795584"/>
              </a:lnTo>
              <a:lnTo>
                <a:pt x="109197" y="795584"/>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D7400D-62EE-4D02-A176-87A9379F85DE}">
      <dsp:nvSpPr>
        <dsp:cNvPr id="0" name=""/>
        <dsp:cNvSpPr/>
      </dsp:nvSpPr>
      <dsp:spPr>
        <a:xfrm>
          <a:off x="-2673" y="1705995"/>
          <a:ext cx="91440" cy="495124"/>
        </a:xfrm>
        <a:custGeom>
          <a:avLst/>
          <a:gdLst/>
          <a:ahLst/>
          <a:cxnLst/>
          <a:rect l="0" t="0" r="0" b="0"/>
          <a:pathLst>
            <a:path>
              <a:moveTo>
                <a:pt x="45720" y="0"/>
              </a:moveTo>
              <a:lnTo>
                <a:pt x="45720" y="495124"/>
              </a:lnTo>
              <a:lnTo>
                <a:pt x="109197" y="495124"/>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3C4DEE-F80D-4DB5-BE45-7F6F314EE000}">
      <dsp:nvSpPr>
        <dsp:cNvPr id="0" name=""/>
        <dsp:cNvSpPr/>
      </dsp:nvSpPr>
      <dsp:spPr>
        <a:xfrm>
          <a:off x="-2673" y="1705995"/>
          <a:ext cx="91440" cy="194664"/>
        </a:xfrm>
        <a:custGeom>
          <a:avLst/>
          <a:gdLst/>
          <a:ahLst/>
          <a:cxnLst/>
          <a:rect l="0" t="0" r="0" b="0"/>
          <a:pathLst>
            <a:path>
              <a:moveTo>
                <a:pt x="45720" y="0"/>
              </a:moveTo>
              <a:lnTo>
                <a:pt x="45720" y="194664"/>
              </a:lnTo>
              <a:lnTo>
                <a:pt x="109197" y="194664"/>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AF7214-6ECA-49BA-B765-EC6F2D915C58}">
      <dsp:nvSpPr>
        <dsp:cNvPr id="0" name=""/>
        <dsp:cNvSpPr/>
      </dsp:nvSpPr>
      <dsp:spPr>
        <a:xfrm>
          <a:off x="212320" y="1359815"/>
          <a:ext cx="256026" cy="91440"/>
        </a:xfrm>
        <a:custGeom>
          <a:avLst/>
          <a:gdLst/>
          <a:ahLst/>
          <a:cxnLst/>
          <a:rect l="0" t="0" r="0" b="0"/>
          <a:pathLst>
            <a:path>
              <a:moveTo>
                <a:pt x="256026" y="45720"/>
              </a:moveTo>
              <a:lnTo>
                <a:pt x="256026" y="90154"/>
              </a:lnTo>
              <a:lnTo>
                <a:pt x="0" y="90154"/>
              </a:lnTo>
              <a:lnTo>
                <a:pt x="0" y="134588"/>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2902ED-78DE-404F-B3AC-26CB7246FCA6}">
      <dsp:nvSpPr>
        <dsp:cNvPr id="0" name=""/>
        <dsp:cNvSpPr/>
      </dsp:nvSpPr>
      <dsp:spPr>
        <a:xfrm>
          <a:off x="468346" y="1059355"/>
          <a:ext cx="512052" cy="91440"/>
        </a:xfrm>
        <a:custGeom>
          <a:avLst/>
          <a:gdLst/>
          <a:ahLst/>
          <a:cxnLst/>
          <a:rect l="0" t="0" r="0" b="0"/>
          <a:pathLst>
            <a:path>
              <a:moveTo>
                <a:pt x="512052" y="45720"/>
              </a:moveTo>
              <a:lnTo>
                <a:pt x="512052" y="90154"/>
              </a:lnTo>
              <a:lnTo>
                <a:pt x="0" y="90154"/>
              </a:lnTo>
              <a:lnTo>
                <a:pt x="0" y="134588"/>
              </a:lnTo>
            </a:path>
          </a:pathLst>
        </a:custGeom>
        <a:noFill/>
        <a:ln w="55000" cap="flat" cmpd="thickThin"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50004D-281E-4555-AB93-9479ED7CDB1A}">
      <dsp:nvSpPr>
        <dsp:cNvPr id="0" name=""/>
        <dsp:cNvSpPr/>
      </dsp:nvSpPr>
      <dsp:spPr>
        <a:xfrm>
          <a:off x="980398" y="758895"/>
          <a:ext cx="1024104" cy="91440"/>
        </a:xfrm>
        <a:custGeom>
          <a:avLst/>
          <a:gdLst/>
          <a:ahLst/>
          <a:cxnLst/>
          <a:rect l="0" t="0" r="0" b="0"/>
          <a:pathLst>
            <a:path>
              <a:moveTo>
                <a:pt x="1024104" y="45720"/>
              </a:moveTo>
              <a:lnTo>
                <a:pt x="1024104" y="90154"/>
              </a:lnTo>
              <a:lnTo>
                <a:pt x="0" y="90154"/>
              </a:lnTo>
              <a:lnTo>
                <a:pt x="0" y="134588"/>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F37A73-5C45-4EE2-A355-193A73931BD8}">
      <dsp:nvSpPr>
        <dsp:cNvPr id="0" name=""/>
        <dsp:cNvSpPr/>
      </dsp:nvSpPr>
      <dsp:spPr>
        <a:xfrm>
          <a:off x="1792910" y="593023"/>
          <a:ext cx="423183" cy="211591"/>
        </a:xfrm>
        <a:prstGeom prst="rect">
          <a:avLst/>
        </a:prstGeom>
        <a:solidFill>
          <a:schemeClr val="accent2"/>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IT</a:t>
          </a:r>
          <a:endParaRPr lang="en-US" sz="600" kern="1200" dirty="0"/>
        </a:p>
      </dsp:txBody>
      <dsp:txXfrm>
        <a:off x="1792910" y="593023"/>
        <a:ext cx="423183" cy="211591"/>
      </dsp:txXfrm>
    </dsp:sp>
    <dsp:sp modelId="{35F354C0-5446-4DD7-A760-B825FC524829}">
      <dsp:nvSpPr>
        <dsp:cNvPr id="0" name=""/>
        <dsp:cNvSpPr/>
      </dsp:nvSpPr>
      <dsp:spPr>
        <a:xfrm>
          <a:off x="768806" y="893483"/>
          <a:ext cx="423183" cy="21159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Developers</a:t>
          </a:r>
          <a:endParaRPr lang="en-US" sz="600" kern="1200" dirty="0"/>
        </a:p>
      </dsp:txBody>
      <dsp:txXfrm>
        <a:off x="768806" y="893483"/>
        <a:ext cx="423183" cy="211591"/>
      </dsp:txXfrm>
    </dsp:sp>
    <dsp:sp modelId="{6C6F750B-1474-499C-B586-D333DB552BFB}">
      <dsp:nvSpPr>
        <dsp:cNvPr id="0" name=""/>
        <dsp:cNvSpPr/>
      </dsp:nvSpPr>
      <dsp:spPr>
        <a:xfrm>
          <a:off x="256754" y="1193943"/>
          <a:ext cx="423183" cy="21159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err="1" smtClean="0"/>
            <a:t>Mgr</a:t>
          </a:r>
          <a:endParaRPr lang="en-US" sz="600" kern="1200" dirty="0"/>
        </a:p>
      </dsp:txBody>
      <dsp:txXfrm>
        <a:off x="256754" y="1193943"/>
        <a:ext cx="423183" cy="211591"/>
      </dsp:txXfrm>
    </dsp:sp>
    <dsp:sp modelId="{2CF3CBE4-8B43-47B0-9D1F-78C5EDCC60F1}">
      <dsp:nvSpPr>
        <dsp:cNvPr id="0" name=""/>
        <dsp:cNvSpPr/>
      </dsp:nvSpPr>
      <dsp:spPr>
        <a:xfrm>
          <a:off x="728" y="1494404"/>
          <a:ext cx="423183" cy="21159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Team </a:t>
          </a:r>
          <a:endParaRPr lang="en-US" sz="600" kern="1200" dirty="0"/>
        </a:p>
      </dsp:txBody>
      <dsp:txXfrm>
        <a:off x="728" y="1494404"/>
        <a:ext cx="423183" cy="211591"/>
      </dsp:txXfrm>
    </dsp:sp>
    <dsp:sp modelId="{B1AE5F97-2F24-4001-9EA2-9CC7C08DED59}">
      <dsp:nvSpPr>
        <dsp:cNvPr id="0" name=""/>
        <dsp:cNvSpPr/>
      </dsp:nvSpPr>
      <dsp:spPr>
        <a:xfrm>
          <a:off x="106524" y="1794864"/>
          <a:ext cx="423183" cy="21159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err="1" smtClean="0"/>
            <a:t>Dev</a:t>
          </a:r>
          <a:endParaRPr lang="en-US" sz="600" kern="1200" dirty="0"/>
        </a:p>
      </dsp:txBody>
      <dsp:txXfrm>
        <a:off x="106524" y="1794864"/>
        <a:ext cx="423183" cy="211591"/>
      </dsp:txXfrm>
    </dsp:sp>
    <dsp:sp modelId="{A93EE50E-B7A7-4BD6-B8FD-EA4A8D82C28C}">
      <dsp:nvSpPr>
        <dsp:cNvPr id="0" name=""/>
        <dsp:cNvSpPr/>
      </dsp:nvSpPr>
      <dsp:spPr>
        <a:xfrm>
          <a:off x="106524" y="2095324"/>
          <a:ext cx="423183" cy="21159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err="1" smtClean="0"/>
            <a:t>Dev</a:t>
          </a:r>
          <a:endParaRPr lang="en-US" sz="600" kern="1200" dirty="0"/>
        </a:p>
      </dsp:txBody>
      <dsp:txXfrm>
        <a:off x="106524" y="2095324"/>
        <a:ext cx="423183" cy="211591"/>
      </dsp:txXfrm>
    </dsp:sp>
    <dsp:sp modelId="{B87B4577-C682-4AA2-A0E3-CE2B935FEC73}">
      <dsp:nvSpPr>
        <dsp:cNvPr id="0" name=""/>
        <dsp:cNvSpPr/>
      </dsp:nvSpPr>
      <dsp:spPr>
        <a:xfrm>
          <a:off x="106524" y="2395784"/>
          <a:ext cx="423183" cy="21159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err="1" smtClean="0"/>
            <a:t>Dev</a:t>
          </a:r>
          <a:endParaRPr lang="en-US" sz="600" kern="1200" dirty="0"/>
        </a:p>
      </dsp:txBody>
      <dsp:txXfrm>
        <a:off x="106524" y="2395784"/>
        <a:ext cx="423183" cy="211591"/>
      </dsp:txXfrm>
    </dsp:sp>
    <dsp:sp modelId="{172A4AFA-FE52-4D2A-8DD3-9373FEE78E2E}">
      <dsp:nvSpPr>
        <dsp:cNvPr id="0" name=""/>
        <dsp:cNvSpPr/>
      </dsp:nvSpPr>
      <dsp:spPr>
        <a:xfrm>
          <a:off x="512780" y="1494404"/>
          <a:ext cx="423183" cy="21159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Team</a:t>
          </a:r>
          <a:endParaRPr lang="en-US" sz="600" kern="1200" dirty="0"/>
        </a:p>
      </dsp:txBody>
      <dsp:txXfrm>
        <a:off x="512780" y="1494404"/>
        <a:ext cx="423183" cy="211591"/>
      </dsp:txXfrm>
    </dsp:sp>
    <dsp:sp modelId="{59A604F3-AF4A-49BC-988E-0A23E21F1DFE}">
      <dsp:nvSpPr>
        <dsp:cNvPr id="0" name=""/>
        <dsp:cNvSpPr/>
      </dsp:nvSpPr>
      <dsp:spPr>
        <a:xfrm>
          <a:off x="618576" y="1794864"/>
          <a:ext cx="423183" cy="21159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err="1" smtClean="0"/>
            <a:t>Dev</a:t>
          </a:r>
          <a:endParaRPr lang="en-US" sz="600" kern="1200" dirty="0"/>
        </a:p>
      </dsp:txBody>
      <dsp:txXfrm>
        <a:off x="618576" y="1794864"/>
        <a:ext cx="423183" cy="211591"/>
      </dsp:txXfrm>
    </dsp:sp>
    <dsp:sp modelId="{40092A04-8FC5-4EDD-BEFE-B177763DD68E}">
      <dsp:nvSpPr>
        <dsp:cNvPr id="0" name=""/>
        <dsp:cNvSpPr/>
      </dsp:nvSpPr>
      <dsp:spPr>
        <a:xfrm>
          <a:off x="618576" y="2095324"/>
          <a:ext cx="423183" cy="21159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err="1" smtClean="0"/>
            <a:t>Dev</a:t>
          </a:r>
          <a:endParaRPr lang="en-US" sz="600" kern="1200" dirty="0"/>
        </a:p>
      </dsp:txBody>
      <dsp:txXfrm>
        <a:off x="618576" y="2095324"/>
        <a:ext cx="423183" cy="211591"/>
      </dsp:txXfrm>
    </dsp:sp>
    <dsp:sp modelId="{0F2BE959-A240-413B-83AE-5F8631589808}">
      <dsp:nvSpPr>
        <dsp:cNvPr id="0" name=""/>
        <dsp:cNvSpPr/>
      </dsp:nvSpPr>
      <dsp:spPr>
        <a:xfrm>
          <a:off x="618576" y="2395784"/>
          <a:ext cx="423183" cy="21159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err="1" smtClean="0"/>
            <a:t>Dev</a:t>
          </a:r>
          <a:endParaRPr lang="en-US" sz="600" kern="1200" dirty="0"/>
        </a:p>
      </dsp:txBody>
      <dsp:txXfrm>
        <a:off x="618576" y="2395784"/>
        <a:ext cx="423183" cy="211591"/>
      </dsp:txXfrm>
    </dsp:sp>
    <dsp:sp modelId="{E4576343-472A-4464-A333-E194D3FBE6E7}">
      <dsp:nvSpPr>
        <dsp:cNvPr id="0" name=""/>
        <dsp:cNvSpPr/>
      </dsp:nvSpPr>
      <dsp:spPr>
        <a:xfrm>
          <a:off x="1280858" y="1193943"/>
          <a:ext cx="423183" cy="21159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err="1" smtClean="0"/>
            <a:t>Mgr</a:t>
          </a:r>
          <a:endParaRPr lang="en-US" sz="600" kern="1200" dirty="0"/>
        </a:p>
      </dsp:txBody>
      <dsp:txXfrm>
        <a:off x="1280858" y="1193943"/>
        <a:ext cx="423183" cy="211591"/>
      </dsp:txXfrm>
    </dsp:sp>
    <dsp:sp modelId="{C9A49F70-B4C1-46E9-8AC9-BBDF67826D83}">
      <dsp:nvSpPr>
        <dsp:cNvPr id="0" name=""/>
        <dsp:cNvSpPr/>
      </dsp:nvSpPr>
      <dsp:spPr>
        <a:xfrm>
          <a:off x="1024832" y="1494404"/>
          <a:ext cx="423183" cy="21159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Team</a:t>
          </a:r>
          <a:endParaRPr lang="en-US" sz="600" kern="1200" dirty="0"/>
        </a:p>
      </dsp:txBody>
      <dsp:txXfrm>
        <a:off x="1024832" y="1494404"/>
        <a:ext cx="423183" cy="211591"/>
      </dsp:txXfrm>
    </dsp:sp>
    <dsp:sp modelId="{B76E7293-3F67-4B6D-BCED-F0599DCCCB20}">
      <dsp:nvSpPr>
        <dsp:cNvPr id="0" name=""/>
        <dsp:cNvSpPr/>
      </dsp:nvSpPr>
      <dsp:spPr>
        <a:xfrm>
          <a:off x="1130628" y="1794864"/>
          <a:ext cx="423183" cy="21159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err="1" smtClean="0"/>
            <a:t>Dev</a:t>
          </a:r>
          <a:endParaRPr lang="en-US" sz="600" kern="1200" dirty="0"/>
        </a:p>
      </dsp:txBody>
      <dsp:txXfrm>
        <a:off x="1130628" y="1794864"/>
        <a:ext cx="423183" cy="211591"/>
      </dsp:txXfrm>
    </dsp:sp>
    <dsp:sp modelId="{216EA886-34C9-416F-B59D-3D1A1520ED92}">
      <dsp:nvSpPr>
        <dsp:cNvPr id="0" name=""/>
        <dsp:cNvSpPr/>
      </dsp:nvSpPr>
      <dsp:spPr>
        <a:xfrm>
          <a:off x="1130628" y="2095324"/>
          <a:ext cx="423183" cy="21159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err="1" smtClean="0"/>
            <a:t>Dev</a:t>
          </a:r>
          <a:endParaRPr lang="en-US" sz="600" kern="1200" dirty="0"/>
        </a:p>
      </dsp:txBody>
      <dsp:txXfrm>
        <a:off x="1130628" y="2095324"/>
        <a:ext cx="423183" cy="211591"/>
      </dsp:txXfrm>
    </dsp:sp>
    <dsp:sp modelId="{9B36BF45-D092-4B78-92D4-F376D9028AD5}">
      <dsp:nvSpPr>
        <dsp:cNvPr id="0" name=""/>
        <dsp:cNvSpPr/>
      </dsp:nvSpPr>
      <dsp:spPr>
        <a:xfrm>
          <a:off x="1130628" y="2395784"/>
          <a:ext cx="423183" cy="21159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err="1" smtClean="0"/>
            <a:t>Dev</a:t>
          </a:r>
          <a:endParaRPr lang="en-US" sz="600" kern="1200" dirty="0"/>
        </a:p>
      </dsp:txBody>
      <dsp:txXfrm>
        <a:off x="1130628" y="2395784"/>
        <a:ext cx="423183" cy="211591"/>
      </dsp:txXfrm>
    </dsp:sp>
    <dsp:sp modelId="{E0F5EF10-24AA-4D8A-8B66-22FBCFDF3108}">
      <dsp:nvSpPr>
        <dsp:cNvPr id="0" name=""/>
        <dsp:cNvSpPr/>
      </dsp:nvSpPr>
      <dsp:spPr>
        <a:xfrm>
          <a:off x="1536884" y="1494404"/>
          <a:ext cx="423183" cy="21159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Team</a:t>
          </a:r>
          <a:endParaRPr lang="en-US" sz="600" kern="1200" dirty="0"/>
        </a:p>
      </dsp:txBody>
      <dsp:txXfrm>
        <a:off x="1536884" y="1494404"/>
        <a:ext cx="423183" cy="211591"/>
      </dsp:txXfrm>
    </dsp:sp>
    <dsp:sp modelId="{B89542FB-3329-45E9-815C-C331FAFA06B7}">
      <dsp:nvSpPr>
        <dsp:cNvPr id="0" name=""/>
        <dsp:cNvSpPr/>
      </dsp:nvSpPr>
      <dsp:spPr>
        <a:xfrm>
          <a:off x="1642680" y="1794864"/>
          <a:ext cx="423183" cy="21159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err="1" smtClean="0"/>
            <a:t>Dev</a:t>
          </a:r>
          <a:endParaRPr lang="en-US" sz="600" kern="1200" dirty="0"/>
        </a:p>
      </dsp:txBody>
      <dsp:txXfrm>
        <a:off x="1642680" y="1794864"/>
        <a:ext cx="423183" cy="211591"/>
      </dsp:txXfrm>
    </dsp:sp>
    <dsp:sp modelId="{A83EC496-8226-461C-A65E-DBAB4A816C03}">
      <dsp:nvSpPr>
        <dsp:cNvPr id="0" name=""/>
        <dsp:cNvSpPr/>
      </dsp:nvSpPr>
      <dsp:spPr>
        <a:xfrm>
          <a:off x="1642680" y="2095324"/>
          <a:ext cx="423183" cy="21159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err="1" smtClean="0"/>
            <a:t>Dev</a:t>
          </a:r>
          <a:endParaRPr lang="en-US" sz="600" kern="1200" dirty="0"/>
        </a:p>
      </dsp:txBody>
      <dsp:txXfrm>
        <a:off x="1642680" y="2095324"/>
        <a:ext cx="423183" cy="211591"/>
      </dsp:txXfrm>
    </dsp:sp>
    <dsp:sp modelId="{D61970A5-7620-4521-9005-7BC8101ADDA2}">
      <dsp:nvSpPr>
        <dsp:cNvPr id="0" name=""/>
        <dsp:cNvSpPr/>
      </dsp:nvSpPr>
      <dsp:spPr>
        <a:xfrm>
          <a:off x="1642680" y="2395784"/>
          <a:ext cx="423183" cy="21159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err="1" smtClean="0"/>
            <a:t>Dev</a:t>
          </a:r>
          <a:endParaRPr lang="en-US" sz="600" kern="1200" dirty="0"/>
        </a:p>
      </dsp:txBody>
      <dsp:txXfrm>
        <a:off x="1642680" y="2395784"/>
        <a:ext cx="423183" cy="211591"/>
      </dsp:txXfrm>
    </dsp:sp>
    <dsp:sp modelId="{E52F0BB2-EB0B-455F-B882-99289E3EA6C4}">
      <dsp:nvSpPr>
        <dsp:cNvPr id="0" name=""/>
        <dsp:cNvSpPr/>
      </dsp:nvSpPr>
      <dsp:spPr>
        <a:xfrm>
          <a:off x="2817014" y="893483"/>
          <a:ext cx="423183" cy="211591"/>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Operations</a:t>
          </a:r>
          <a:endParaRPr lang="en-US" sz="600" kern="1200" dirty="0"/>
        </a:p>
      </dsp:txBody>
      <dsp:txXfrm>
        <a:off x="2817014" y="893483"/>
        <a:ext cx="423183" cy="211591"/>
      </dsp:txXfrm>
    </dsp:sp>
    <dsp:sp modelId="{59CADBCA-1F86-40A0-842F-BFD3EEE9FCBB}">
      <dsp:nvSpPr>
        <dsp:cNvPr id="0" name=""/>
        <dsp:cNvSpPr/>
      </dsp:nvSpPr>
      <dsp:spPr>
        <a:xfrm>
          <a:off x="2304962" y="1193943"/>
          <a:ext cx="423183" cy="211591"/>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smtClean="0"/>
            <a:t>Mgr</a:t>
          </a:r>
          <a:endParaRPr lang="en-US" sz="600" kern="1200" dirty="0"/>
        </a:p>
      </dsp:txBody>
      <dsp:txXfrm>
        <a:off x="2304962" y="1193943"/>
        <a:ext cx="423183" cy="211591"/>
      </dsp:txXfrm>
    </dsp:sp>
    <dsp:sp modelId="{9F91BB16-4185-4D73-B427-5A5BFC4643AB}">
      <dsp:nvSpPr>
        <dsp:cNvPr id="0" name=""/>
        <dsp:cNvSpPr/>
      </dsp:nvSpPr>
      <dsp:spPr>
        <a:xfrm>
          <a:off x="2048936" y="1494404"/>
          <a:ext cx="423183" cy="211591"/>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Team </a:t>
          </a:r>
          <a:endParaRPr lang="en-US" sz="600" kern="1200" dirty="0"/>
        </a:p>
      </dsp:txBody>
      <dsp:txXfrm>
        <a:off x="2048936" y="1494404"/>
        <a:ext cx="423183" cy="211591"/>
      </dsp:txXfrm>
    </dsp:sp>
    <dsp:sp modelId="{E7457A08-B15C-41CC-9C96-7B3116BE0295}">
      <dsp:nvSpPr>
        <dsp:cNvPr id="0" name=""/>
        <dsp:cNvSpPr/>
      </dsp:nvSpPr>
      <dsp:spPr>
        <a:xfrm>
          <a:off x="2154732" y="1794864"/>
          <a:ext cx="423183" cy="211591"/>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Ops</a:t>
          </a:r>
          <a:endParaRPr lang="en-US" sz="600" kern="1200" dirty="0"/>
        </a:p>
      </dsp:txBody>
      <dsp:txXfrm>
        <a:off x="2154732" y="1794864"/>
        <a:ext cx="423183" cy="211591"/>
      </dsp:txXfrm>
    </dsp:sp>
    <dsp:sp modelId="{E0443DC9-0575-41B8-9FEC-9D29DB3643C3}">
      <dsp:nvSpPr>
        <dsp:cNvPr id="0" name=""/>
        <dsp:cNvSpPr/>
      </dsp:nvSpPr>
      <dsp:spPr>
        <a:xfrm>
          <a:off x="2154732" y="2095324"/>
          <a:ext cx="423183" cy="211591"/>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Ops</a:t>
          </a:r>
          <a:endParaRPr lang="en-US" sz="600" kern="1200" dirty="0"/>
        </a:p>
      </dsp:txBody>
      <dsp:txXfrm>
        <a:off x="2154732" y="2095324"/>
        <a:ext cx="423183" cy="211591"/>
      </dsp:txXfrm>
    </dsp:sp>
    <dsp:sp modelId="{3EAA1631-6B0A-41A4-8C25-199F65BAEEA0}">
      <dsp:nvSpPr>
        <dsp:cNvPr id="0" name=""/>
        <dsp:cNvSpPr/>
      </dsp:nvSpPr>
      <dsp:spPr>
        <a:xfrm>
          <a:off x="2154732" y="2395784"/>
          <a:ext cx="423183" cy="211591"/>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Ops</a:t>
          </a:r>
          <a:endParaRPr lang="en-US" sz="600" kern="1200" dirty="0"/>
        </a:p>
      </dsp:txBody>
      <dsp:txXfrm>
        <a:off x="2154732" y="2395784"/>
        <a:ext cx="423183" cy="211591"/>
      </dsp:txXfrm>
    </dsp:sp>
    <dsp:sp modelId="{B1EB10C7-9635-4103-AB89-0FDE2646A610}">
      <dsp:nvSpPr>
        <dsp:cNvPr id="0" name=""/>
        <dsp:cNvSpPr/>
      </dsp:nvSpPr>
      <dsp:spPr>
        <a:xfrm>
          <a:off x="2560988" y="1494404"/>
          <a:ext cx="423183" cy="211591"/>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Team</a:t>
          </a:r>
          <a:endParaRPr lang="en-US" sz="600" kern="1200" dirty="0"/>
        </a:p>
      </dsp:txBody>
      <dsp:txXfrm>
        <a:off x="2560988" y="1494404"/>
        <a:ext cx="423183" cy="211591"/>
      </dsp:txXfrm>
    </dsp:sp>
    <dsp:sp modelId="{0FEF7B32-64F2-458E-80FD-D237625EA9AE}">
      <dsp:nvSpPr>
        <dsp:cNvPr id="0" name=""/>
        <dsp:cNvSpPr/>
      </dsp:nvSpPr>
      <dsp:spPr>
        <a:xfrm>
          <a:off x="2666784" y="1794864"/>
          <a:ext cx="423183" cy="211591"/>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Ops</a:t>
          </a:r>
          <a:endParaRPr lang="en-US" sz="600" kern="1200" dirty="0"/>
        </a:p>
      </dsp:txBody>
      <dsp:txXfrm>
        <a:off x="2666784" y="1794864"/>
        <a:ext cx="423183" cy="211591"/>
      </dsp:txXfrm>
    </dsp:sp>
    <dsp:sp modelId="{A5FE9271-4F30-4CFA-957C-9C59ECF25FBD}">
      <dsp:nvSpPr>
        <dsp:cNvPr id="0" name=""/>
        <dsp:cNvSpPr/>
      </dsp:nvSpPr>
      <dsp:spPr>
        <a:xfrm>
          <a:off x="2666784" y="2095324"/>
          <a:ext cx="423183" cy="211591"/>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Ops</a:t>
          </a:r>
          <a:endParaRPr lang="en-US" sz="600" kern="1200" dirty="0"/>
        </a:p>
      </dsp:txBody>
      <dsp:txXfrm>
        <a:off x="2666784" y="2095324"/>
        <a:ext cx="423183" cy="211591"/>
      </dsp:txXfrm>
    </dsp:sp>
    <dsp:sp modelId="{518F4F79-0DA3-47AC-84A1-C46623DA69B3}">
      <dsp:nvSpPr>
        <dsp:cNvPr id="0" name=""/>
        <dsp:cNvSpPr/>
      </dsp:nvSpPr>
      <dsp:spPr>
        <a:xfrm>
          <a:off x="2666784" y="2395784"/>
          <a:ext cx="423183" cy="211591"/>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Ops</a:t>
          </a:r>
          <a:endParaRPr lang="en-US" sz="600" kern="1200" dirty="0"/>
        </a:p>
      </dsp:txBody>
      <dsp:txXfrm>
        <a:off x="2666784" y="2395784"/>
        <a:ext cx="423183" cy="211591"/>
      </dsp:txXfrm>
    </dsp:sp>
    <dsp:sp modelId="{FB4493A4-0F19-4FF1-82CA-A95002E35021}">
      <dsp:nvSpPr>
        <dsp:cNvPr id="0" name=""/>
        <dsp:cNvSpPr/>
      </dsp:nvSpPr>
      <dsp:spPr>
        <a:xfrm>
          <a:off x="3329066" y="1193943"/>
          <a:ext cx="423183" cy="211591"/>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err="1" smtClean="0"/>
            <a:t>Mgr</a:t>
          </a:r>
          <a:endParaRPr lang="en-US" sz="600" kern="1200" dirty="0"/>
        </a:p>
      </dsp:txBody>
      <dsp:txXfrm>
        <a:off x="3329066" y="1193943"/>
        <a:ext cx="423183" cy="211591"/>
      </dsp:txXfrm>
    </dsp:sp>
    <dsp:sp modelId="{790A0B8B-801A-4BF9-928B-B370B2996D67}">
      <dsp:nvSpPr>
        <dsp:cNvPr id="0" name=""/>
        <dsp:cNvSpPr/>
      </dsp:nvSpPr>
      <dsp:spPr>
        <a:xfrm>
          <a:off x="3073040" y="1494404"/>
          <a:ext cx="423183" cy="211591"/>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Team</a:t>
          </a:r>
          <a:endParaRPr lang="en-US" sz="600" kern="1200" dirty="0"/>
        </a:p>
      </dsp:txBody>
      <dsp:txXfrm>
        <a:off x="3073040" y="1494404"/>
        <a:ext cx="423183" cy="211591"/>
      </dsp:txXfrm>
    </dsp:sp>
    <dsp:sp modelId="{6A509A7D-7AF5-41B6-8F4B-827773311E38}">
      <dsp:nvSpPr>
        <dsp:cNvPr id="0" name=""/>
        <dsp:cNvSpPr/>
      </dsp:nvSpPr>
      <dsp:spPr>
        <a:xfrm>
          <a:off x="3178836" y="1794864"/>
          <a:ext cx="423183" cy="211591"/>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Ops</a:t>
          </a:r>
          <a:endParaRPr lang="en-US" sz="600" kern="1200" dirty="0"/>
        </a:p>
      </dsp:txBody>
      <dsp:txXfrm>
        <a:off x="3178836" y="1794864"/>
        <a:ext cx="423183" cy="211591"/>
      </dsp:txXfrm>
    </dsp:sp>
    <dsp:sp modelId="{A74ADB89-FA40-4BFB-8A8D-D2CEC7C5ADEE}">
      <dsp:nvSpPr>
        <dsp:cNvPr id="0" name=""/>
        <dsp:cNvSpPr/>
      </dsp:nvSpPr>
      <dsp:spPr>
        <a:xfrm>
          <a:off x="3178836" y="2095324"/>
          <a:ext cx="423183" cy="211591"/>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Ops</a:t>
          </a:r>
          <a:endParaRPr lang="en-US" sz="600" kern="1200" dirty="0"/>
        </a:p>
      </dsp:txBody>
      <dsp:txXfrm>
        <a:off x="3178836" y="2095324"/>
        <a:ext cx="423183" cy="211591"/>
      </dsp:txXfrm>
    </dsp:sp>
    <dsp:sp modelId="{2A00B062-9992-4654-87C6-774F7FC393A9}">
      <dsp:nvSpPr>
        <dsp:cNvPr id="0" name=""/>
        <dsp:cNvSpPr/>
      </dsp:nvSpPr>
      <dsp:spPr>
        <a:xfrm>
          <a:off x="3178836" y="2395784"/>
          <a:ext cx="423183" cy="211591"/>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Ops</a:t>
          </a:r>
          <a:endParaRPr lang="en-US" sz="600" kern="1200" dirty="0"/>
        </a:p>
      </dsp:txBody>
      <dsp:txXfrm>
        <a:off x="3178836" y="2395784"/>
        <a:ext cx="423183" cy="211591"/>
      </dsp:txXfrm>
    </dsp:sp>
    <dsp:sp modelId="{52C68CEC-8AB2-4372-A788-0408E640B3B9}">
      <dsp:nvSpPr>
        <dsp:cNvPr id="0" name=""/>
        <dsp:cNvSpPr/>
      </dsp:nvSpPr>
      <dsp:spPr>
        <a:xfrm>
          <a:off x="3585092" y="1494404"/>
          <a:ext cx="423183" cy="211591"/>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Team</a:t>
          </a:r>
          <a:endParaRPr lang="en-US" sz="600" kern="1200" dirty="0"/>
        </a:p>
      </dsp:txBody>
      <dsp:txXfrm>
        <a:off x="3585092" y="1494404"/>
        <a:ext cx="423183" cy="211591"/>
      </dsp:txXfrm>
    </dsp:sp>
    <dsp:sp modelId="{04676303-1507-4942-A97E-0D3202FED0F0}">
      <dsp:nvSpPr>
        <dsp:cNvPr id="0" name=""/>
        <dsp:cNvSpPr/>
      </dsp:nvSpPr>
      <dsp:spPr>
        <a:xfrm>
          <a:off x="3690888" y="1794864"/>
          <a:ext cx="423183" cy="211591"/>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Ops</a:t>
          </a:r>
          <a:endParaRPr lang="en-US" sz="600" kern="1200" dirty="0"/>
        </a:p>
      </dsp:txBody>
      <dsp:txXfrm>
        <a:off x="3690888" y="1794864"/>
        <a:ext cx="423183" cy="211591"/>
      </dsp:txXfrm>
    </dsp:sp>
    <dsp:sp modelId="{3DC4E65F-D585-4640-8921-6F21570E5996}">
      <dsp:nvSpPr>
        <dsp:cNvPr id="0" name=""/>
        <dsp:cNvSpPr/>
      </dsp:nvSpPr>
      <dsp:spPr>
        <a:xfrm>
          <a:off x="3690888" y="2095324"/>
          <a:ext cx="423183" cy="211591"/>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Ops</a:t>
          </a:r>
          <a:endParaRPr lang="en-US" sz="600" kern="1200" dirty="0"/>
        </a:p>
      </dsp:txBody>
      <dsp:txXfrm>
        <a:off x="3690888" y="2095324"/>
        <a:ext cx="423183" cy="211591"/>
      </dsp:txXfrm>
    </dsp:sp>
    <dsp:sp modelId="{71D9B35A-FEAF-4E5A-8838-63BB99FC6F06}">
      <dsp:nvSpPr>
        <dsp:cNvPr id="0" name=""/>
        <dsp:cNvSpPr/>
      </dsp:nvSpPr>
      <dsp:spPr>
        <a:xfrm>
          <a:off x="3679343" y="2362201"/>
          <a:ext cx="423183" cy="211591"/>
        </a:xfrm>
        <a:prstGeom prst="rect">
          <a:avLst/>
        </a:prstGeom>
        <a:solidFill>
          <a:srgbClr val="00206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Ops</a:t>
          </a:r>
          <a:endParaRPr lang="en-US" sz="600" kern="1200" dirty="0"/>
        </a:p>
      </dsp:txBody>
      <dsp:txXfrm>
        <a:off x="3679343" y="2362201"/>
        <a:ext cx="423183" cy="21159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7E0583-3B5A-4092-830C-F4393C38DBD6}" type="datetimeFigureOut">
              <a:rPr lang="en-US" smtClean="0"/>
              <a:t>10/21/2014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9C29A2-6336-4E78-9B97-1BA1FF5DB184}" type="slidenum">
              <a:rPr lang="en-US" smtClean="0"/>
              <a:t>‹#›</a:t>
            </a:fld>
            <a:endParaRPr lang="en-US"/>
          </a:p>
        </p:txBody>
      </p:sp>
    </p:spTree>
    <p:extLst>
      <p:ext uri="{BB962C8B-B14F-4D97-AF65-F5344CB8AC3E}">
        <p14:creationId xmlns:p14="http://schemas.microsoft.com/office/powerpoint/2010/main" val="3595727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2.xml"/><Relationship Id="rId1" Type="http://schemas.openxmlformats.org/officeDocument/2006/relationships/themeOverride" Target="../theme/themeOverride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5663"/>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dirty="0">
              <a:solidFill>
                <a:prstClr val="white"/>
              </a:solidFill>
            </a:endParaRPr>
          </a:p>
        </p:txBody>
      </p:sp>
      <p:grpSp>
        <p:nvGrpSpPr>
          <p:cNvPr id="2" name="Group 16"/>
          <p:cNvGrpSpPr>
            <a:grpSpLocks/>
          </p:cNvGrpSpPr>
          <p:nvPr/>
        </p:nvGrpSpPr>
        <p:grpSpPr bwMode="auto">
          <a:xfrm>
            <a:off x="-3175" y="4953000"/>
            <a:ext cx="9147175" cy="1911350"/>
            <a:chOff x="-3765" y="4832896"/>
            <a:chExt cx="9147765" cy="2032192"/>
          </a:xfrm>
        </p:grpSpPr>
        <p:sp>
          <p:nvSpPr>
            <p:cNvPr id="6" name="Freeform 5"/>
            <p:cNvSpPr>
              <a:spLocks/>
            </p:cNvSpPr>
            <p:nvPr/>
          </p:nvSpPr>
          <p:spPr bwMode="auto">
            <a:xfrm>
              <a:off x="1687032" y="4832896"/>
              <a:ext cx="7456968" cy="519863"/>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lang="en-US" dirty="0">
                <a:solidFill>
                  <a:prstClr val="black"/>
                </a:solidFill>
              </a:endParaRPr>
            </a:p>
          </p:txBody>
        </p:sp>
        <p:sp>
          <p:nvSpPr>
            <p:cNvPr id="7" name="Freeform 19"/>
            <p:cNvSpPr>
              <a:spLocks/>
            </p:cNvSpPr>
            <p:nvPr/>
          </p:nvSpPr>
          <p:spPr bwMode="auto">
            <a:xfrm>
              <a:off x="35926" y="5135025"/>
              <a:ext cx="9108074" cy="838869"/>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solidFill>
                  <a:prstClr val="black"/>
                </a:solidFill>
              </a:endParaRPr>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dirty="0">
                <a:solidFill>
                  <a:prstClr val="white"/>
                </a:solidFill>
              </a:endParaRPr>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374650" y="5916613"/>
            <a:ext cx="2343911" cy="369332"/>
          </a:xfrm>
          <a:prstGeom prst="rect">
            <a:avLst/>
          </a:prstGeom>
          <a:noFill/>
        </p:spPr>
        <p:txBody>
          <a:bodyPr wrap="none">
            <a:spAutoFit/>
          </a:bodyPr>
          <a:lstStyle/>
          <a:p>
            <a:pPr>
              <a:defRPr/>
            </a:pPr>
            <a:r>
              <a:rPr lang="en-US" dirty="0" smtClean="0">
                <a:solidFill>
                  <a:prstClr val="white"/>
                </a:solidFill>
                <a:effectLst>
                  <a:outerShdw blurRad="50800" dist="38100" dir="2700000">
                    <a:srgbClr val="000000">
                      <a:alpha val="43000"/>
                    </a:srgbClr>
                  </a:outerShdw>
                </a:effectLst>
              </a:rPr>
              <a:t>The Friedkin Group</a:t>
            </a:r>
            <a:endParaRPr lang="en-US" dirty="0">
              <a:solidFill>
                <a:prstClr val="white"/>
              </a:solidFill>
              <a:effectLst>
                <a:outerShdw blurRad="50800" dist="38100" dir="2700000">
                  <a:srgbClr val="000000">
                    <a:alpha val="43000"/>
                  </a:srgbClr>
                </a:outerShdw>
              </a:effectLst>
            </a:endParaRPr>
          </a:p>
        </p:txBody>
      </p:sp>
      <p:pic>
        <p:nvPicPr>
          <p:cNvPr id="12" name="Picture 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6248400"/>
            <a:ext cx="1066800" cy="4032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Title 8"/>
          <p:cNvSpPr>
            <a:spLocks noGrp="1"/>
          </p:cNvSpPr>
          <p:nvPr>
            <p:ph type="ctrTitle"/>
          </p:nvPr>
        </p:nvSpPr>
        <p:spPr>
          <a:xfrm>
            <a:off x="685800" y="1752603"/>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13" name="Date Placeholder 29"/>
          <p:cNvSpPr>
            <a:spLocks noGrp="1"/>
          </p:cNvSpPr>
          <p:nvPr>
            <p:ph type="dt" sz="half" idx="10"/>
          </p:nvPr>
        </p:nvSpPr>
        <p:spPr/>
        <p:txBody>
          <a:bodyPr/>
          <a:lstStyle>
            <a:lvl1pPr>
              <a:defRPr>
                <a:solidFill>
                  <a:srgbClr val="FFFFFF"/>
                </a:solidFill>
              </a:defRPr>
            </a:lvl1pPr>
          </a:lstStyle>
          <a:p>
            <a:fld id="{170346F7-55E9-465C-B460-4D425D6C878F}" type="datetimeFigureOut">
              <a:rPr lang="en-US" smtClean="0"/>
              <a:pPr/>
              <a:t>10/21/2014</a:t>
            </a:fld>
            <a:endParaRPr lang="en-US"/>
          </a:p>
        </p:txBody>
      </p:sp>
      <p:sp>
        <p:nvSpPr>
          <p:cNvPr id="14" name="Footer Placeholder 18"/>
          <p:cNvSpPr>
            <a:spLocks noGrp="1"/>
          </p:cNvSpPr>
          <p:nvPr>
            <p:ph type="ftr" sz="quarter" idx="11"/>
          </p:nvPr>
        </p:nvSpPr>
        <p:spPr/>
        <p:txBody>
          <a:bodyPr/>
          <a:lstStyle>
            <a:lvl1pPr>
              <a:defRPr>
                <a:solidFill>
                  <a:schemeClr val="accent1">
                    <a:tint val="20000"/>
                  </a:schemeClr>
                </a:solidFill>
              </a:defRPr>
            </a:lvl1pPr>
          </a:lstStyle>
          <a:p>
            <a:endParaRPr lang="en-US">
              <a:solidFill>
                <a:srgbClr val="D33118">
                  <a:tint val="20000"/>
                </a:srgbClr>
              </a:solidFill>
            </a:endParaRPr>
          </a:p>
        </p:txBody>
      </p:sp>
      <p:sp>
        <p:nvSpPr>
          <p:cNvPr id="15" name="Slide Number Placeholder 26"/>
          <p:cNvSpPr>
            <a:spLocks noGrp="1"/>
          </p:cNvSpPr>
          <p:nvPr>
            <p:ph type="sldNum" sz="quarter" idx="12"/>
          </p:nvPr>
        </p:nvSpPr>
        <p:spPr/>
        <p:txBody>
          <a:bodyPr/>
          <a:lstStyle>
            <a:lvl1pPr>
              <a:defRPr>
                <a:solidFill>
                  <a:srgbClr val="FFFFFF"/>
                </a:solidFill>
              </a:defRPr>
            </a:lvl1pPr>
          </a:lstStyle>
          <a:p>
            <a:fld id="{F4A8E62A-E1C1-4677-BE76-9275F37BC6A2}" type="slidenum">
              <a:rPr lang="en-US" smtClean="0"/>
              <a:pPr/>
              <a:t>‹#›</a:t>
            </a:fld>
            <a:endParaRPr lang="en-US"/>
          </a:p>
        </p:txBody>
      </p:sp>
    </p:spTree>
    <p:extLst>
      <p:ext uri="{BB962C8B-B14F-4D97-AF65-F5344CB8AC3E}">
        <p14:creationId xmlns:p14="http://schemas.microsoft.com/office/powerpoint/2010/main" val="1656965055"/>
      </p:ext>
    </p:extLst>
  </p:cSld>
  <p:clrMapOvr>
    <a:masterClrMapping/>
  </p:clrMapOvr>
  <p:transition>
    <p:dissolv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30"/>
            <a:ext cx="8229600" cy="43860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fld id="{170346F7-55E9-465C-B460-4D425D6C878F}" type="datetimeFigureOut">
              <a:rPr lang="en-US" smtClean="0">
                <a:solidFill>
                  <a:prstClr val="black"/>
                </a:solidFill>
              </a:rPr>
              <a:pPr/>
              <a:t>10/21/2014</a:t>
            </a:fld>
            <a:endParaRPr lang="en-US">
              <a:solidFill>
                <a:prstClr val="black"/>
              </a:solidFill>
            </a:endParaRPr>
          </a:p>
        </p:txBody>
      </p:sp>
      <p:sp>
        <p:nvSpPr>
          <p:cNvPr id="5" name="Footer Placeholder 21"/>
          <p:cNvSpPr>
            <a:spLocks noGrp="1"/>
          </p:cNvSpPr>
          <p:nvPr>
            <p:ph type="ftr" sz="quarter" idx="11"/>
          </p:nvPr>
        </p:nvSpPr>
        <p:spPr/>
        <p:txBody>
          <a:bodyPr/>
          <a:lstStyle>
            <a:lvl1pPr>
              <a:defRPr/>
            </a:lvl1pPr>
          </a:lstStyle>
          <a:p>
            <a:endParaRPr lang="en-US">
              <a:solidFill>
                <a:prstClr val="black"/>
              </a:solidFill>
            </a:endParaRPr>
          </a:p>
        </p:txBody>
      </p:sp>
      <p:sp>
        <p:nvSpPr>
          <p:cNvPr id="6" name="Slide Number Placeholder 17"/>
          <p:cNvSpPr>
            <a:spLocks noGrp="1"/>
          </p:cNvSpPr>
          <p:nvPr>
            <p:ph type="sldNum" sz="quarter" idx="12"/>
          </p:nvPr>
        </p:nvSpPr>
        <p:spPr/>
        <p:txBody>
          <a:bodyPr/>
          <a:lstStyle>
            <a:lvl1pPr>
              <a:defRPr/>
            </a:lvl1pPr>
          </a:lstStyle>
          <a:p>
            <a:fld id="{F4A8E62A-E1C1-4677-BE76-9275F37BC6A2}"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21032020"/>
      </p:ext>
    </p:extLst>
  </p:cSld>
  <p:clrMapOvr>
    <a:masterClrMapping/>
  </p:clrMapOvr>
  <p:transition>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1"/>
            <a:ext cx="1777470" cy="55927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2"/>
            <a:ext cx="6324600" cy="559276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fld id="{170346F7-55E9-465C-B460-4D425D6C878F}" type="datetimeFigureOut">
              <a:rPr lang="en-US" smtClean="0">
                <a:solidFill>
                  <a:prstClr val="black"/>
                </a:solidFill>
              </a:rPr>
              <a:pPr/>
              <a:t>10/21/2014</a:t>
            </a:fld>
            <a:endParaRPr lang="en-US">
              <a:solidFill>
                <a:prstClr val="black"/>
              </a:solidFill>
            </a:endParaRPr>
          </a:p>
        </p:txBody>
      </p:sp>
      <p:sp>
        <p:nvSpPr>
          <p:cNvPr id="5" name="Footer Placeholder 21"/>
          <p:cNvSpPr>
            <a:spLocks noGrp="1"/>
          </p:cNvSpPr>
          <p:nvPr>
            <p:ph type="ftr" sz="quarter" idx="11"/>
          </p:nvPr>
        </p:nvSpPr>
        <p:spPr/>
        <p:txBody>
          <a:bodyPr/>
          <a:lstStyle>
            <a:lvl1pPr>
              <a:defRPr/>
            </a:lvl1pPr>
          </a:lstStyle>
          <a:p>
            <a:endParaRPr lang="en-US">
              <a:solidFill>
                <a:prstClr val="black"/>
              </a:solidFill>
            </a:endParaRPr>
          </a:p>
        </p:txBody>
      </p:sp>
      <p:sp>
        <p:nvSpPr>
          <p:cNvPr id="6" name="Slide Number Placeholder 17"/>
          <p:cNvSpPr>
            <a:spLocks noGrp="1"/>
          </p:cNvSpPr>
          <p:nvPr>
            <p:ph type="sldNum" sz="quarter" idx="12"/>
          </p:nvPr>
        </p:nvSpPr>
        <p:spPr/>
        <p:txBody>
          <a:bodyPr/>
          <a:lstStyle>
            <a:lvl1pPr>
              <a:defRPr/>
            </a:lvl1pPr>
          </a:lstStyle>
          <a:p>
            <a:fld id="{F4A8E62A-E1C1-4677-BE76-9275F37BC6A2}"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171829939"/>
      </p:ext>
    </p:extLst>
  </p:cSld>
  <p:clrMapOvr>
    <a:masterClrMapping/>
  </p:clrMapOvr>
  <p:transition>
    <p:dissolv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5663"/>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fontAlgn="auto">
              <a:spcBef>
                <a:spcPts val="0"/>
              </a:spcBef>
              <a:spcAft>
                <a:spcPts val="0"/>
              </a:spcAft>
              <a:defRPr/>
            </a:pPr>
            <a:endParaRPr lang="en-US" dirty="0"/>
          </a:p>
        </p:txBody>
      </p:sp>
      <p:grpSp>
        <p:nvGrpSpPr>
          <p:cNvPr id="2" name="Group 16"/>
          <p:cNvGrpSpPr>
            <a:grpSpLocks/>
          </p:cNvGrpSpPr>
          <p:nvPr/>
        </p:nvGrpSpPr>
        <p:grpSpPr bwMode="auto">
          <a:xfrm>
            <a:off x="-3175" y="4953000"/>
            <a:ext cx="9147175" cy="1911350"/>
            <a:chOff x="-3765" y="4832896"/>
            <a:chExt cx="9147765" cy="2032192"/>
          </a:xfrm>
        </p:grpSpPr>
        <p:sp>
          <p:nvSpPr>
            <p:cNvPr id="6" name="Freeform 5"/>
            <p:cNvSpPr>
              <a:spLocks/>
            </p:cNvSpPr>
            <p:nvPr/>
          </p:nvSpPr>
          <p:spPr bwMode="auto">
            <a:xfrm>
              <a:off x="1687032" y="4832896"/>
              <a:ext cx="7456968" cy="519863"/>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7" name="Freeform 19"/>
            <p:cNvSpPr>
              <a:spLocks/>
            </p:cNvSpPr>
            <p:nvPr/>
          </p:nvSpPr>
          <p:spPr bwMode="auto">
            <a:xfrm>
              <a:off x="35926" y="5135025"/>
              <a:ext cx="9108074" cy="838869"/>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dirty="0"/>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fontAlgn="auto">
                <a:spcBef>
                  <a:spcPts val="0"/>
                </a:spcBef>
                <a:spcAft>
                  <a:spcPts val="0"/>
                </a:spcAft>
                <a:defRPr/>
              </a:pPr>
              <a:endParaRPr lang="en-US" dirty="0"/>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374650" y="5916613"/>
            <a:ext cx="2343911" cy="369332"/>
          </a:xfrm>
          <a:prstGeom prst="rect">
            <a:avLst/>
          </a:prstGeom>
          <a:noFill/>
        </p:spPr>
        <p:txBody>
          <a:bodyPr wrap="none">
            <a:spAutoFit/>
          </a:bodyPr>
          <a:lstStyle/>
          <a:p>
            <a:pPr fontAlgn="auto">
              <a:spcBef>
                <a:spcPts val="0"/>
              </a:spcBef>
              <a:spcAft>
                <a:spcPts val="0"/>
              </a:spcAft>
              <a:defRPr/>
            </a:pPr>
            <a:r>
              <a:rPr lang="en-US" dirty="0" smtClean="0">
                <a:solidFill>
                  <a:schemeClr val="bg1"/>
                </a:solidFill>
                <a:effectLst>
                  <a:outerShdw blurRad="50800" dist="38100" dir="2700000">
                    <a:srgbClr val="000000">
                      <a:alpha val="43000"/>
                    </a:srgbClr>
                  </a:outerShdw>
                </a:effectLst>
                <a:latin typeface="+mn-lt"/>
              </a:rPr>
              <a:t>The Friedkin Group</a:t>
            </a:r>
            <a:endParaRPr lang="en-US" dirty="0">
              <a:solidFill>
                <a:schemeClr val="bg1"/>
              </a:solidFill>
              <a:effectLst>
                <a:outerShdw blurRad="50800" dist="38100" dir="2700000">
                  <a:srgbClr val="000000">
                    <a:alpha val="43000"/>
                  </a:srgbClr>
                </a:outerShdw>
              </a:effectLst>
              <a:latin typeface="+mn-lt"/>
            </a:endParaRPr>
          </a:p>
        </p:txBody>
      </p:sp>
      <p:pic>
        <p:nvPicPr>
          <p:cNvPr id="12" name="Picture 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6248400"/>
            <a:ext cx="1066800" cy="4032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Title 8"/>
          <p:cNvSpPr>
            <a:spLocks noGrp="1"/>
          </p:cNvSpPr>
          <p:nvPr>
            <p:ph type="ctrTitle"/>
          </p:nvPr>
        </p:nvSpPr>
        <p:spPr>
          <a:xfrm>
            <a:off x="685800" y="1752603"/>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13" name="Date Placeholder 29"/>
          <p:cNvSpPr>
            <a:spLocks noGrp="1"/>
          </p:cNvSpPr>
          <p:nvPr>
            <p:ph type="dt" sz="half" idx="10"/>
          </p:nvPr>
        </p:nvSpPr>
        <p:spPr/>
        <p:txBody>
          <a:bodyPr/>
          <a:lstStyle>
            <a:lvl1pPr>
              <a:defRPr>
                <a:solidFill>
                  <a:srgbClr val="FFFFFF"/>
                </a:solidFill>
              </a:defRPr>
            </a:lvl1pPr>
          </a:lstStyle>
          <a:p>
            <a:fld id="{145910D9-A742-4244-9D00-37733AB84E02}" type="datetimeFigureOut">
              <a:rPr lang="en-US" smtClean="0"/>
              <a:t>10/21/2014</a:t>
            </a:fld>
            <a:endParaRPr lang="en-US"/>
          </a:p>
        </p:txBody>
      </p:sp>
      <p:sp>
        <p:nvSpPr>
          <p:cNvPr id="14" name="Footer Placeholder 18"/>
          <p:cNvSpPr>
            <a:spLocks noGrp="1"/>
          </p:cNvSpPr>
          <p:nvPr>
            <p:ph type="ftr" sz="quarter" idx="11"/>
          </p:nvPr>
        </p:nvSpPr>
        <p:spPr/>
        <p:txBody>
          <a:bodyPr/>
          <a:lstStyle>
            <a:lvl1pPr>
              <a:defRPr>
                <a:solidFill>
                  <a:schemeClr val="accent1">
                    <a:tint val="20000"/>
                  </a:schemeClr>
                </a:solidFill>
              </a:defRPr>
            </a:lvl1pPr>
          </a:lstStyle>
          <a:p>
            <a:endParaRPr lang="en-US"/>
          </a:p>
        </p:txBody>
      </p:sp>
      <p:sp>
        <p:nvSpPr>
          <p:cNvPr id="15" name="Slide Number Placeholder 26"/>
          <p:cNvSpPr>
            <a:spLocks noGrp="1"/>
          </p:cNvSpPr>
          <p:nvPr>
            <p:ph type="sldNum" sz="quarter" idx="12"/>
          </p:nvPr>
        </p:nvSpPr>
        <p:spPr/>
        <p:txBody>
          <a:bodyPr/>
          <a:lstStyle>
            <a:lvl1pPr>
              <a:defRPr>
                <a:solidFill>
                  <a:srgbClr val="FFFFFF"/>
                </a:solidFill>
              </a:defRPr>
            </a:lvl1pPr>
          </a:lstStyle>
          <a:p>
            <a:fld id="{9B107404-3FF2-465D-975C-538C611E1974}" type="slidenum">
              <a:rPr lang="en-US" smtClean="0"/>
              <a:t>‹#›</a:t>
            </a:fld>
            <a:endParaRPr lang="en-US"/>
          </a:p>
        </p:txBody>
      </p:sp>
    </p:spTree>
    <p:extLst>
      <p:ext uri="{BB962C8B-B14F-4D97-AF65-F5344CB8AC3E}">
        <p14:creationId xmlns:p14="http://schemas.microsoft.com/office/powerpoint/2010/main" val="709981202"/>
      </p:ext>
    </p:extLst>
  </p:cSld>
  <p:clrMapOvr>
    <a:masterClrMapping/>
  </p:clrMapOvr>
  <p:transition>
    <p:dissolv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rtlCol="0"/>
          <a:lstStyle/>
          <a:p>
            <a:r>
              <a:rPr lang="en-US" smtClean="0"/>
              <a:t>Click to edit Master title style</a:t>
            </a:r>
            <a:endParaRPr lang="en-US"/>
          </a:p>
        </p:txBody>
      </p:sp>
      <p:sp>
        <p:nvSpPr>
          <p:cNvPr id="4" name="Date Placeholder 9"/>
          <p:cNvSpPr>
            <a:spLocks noGrp="1"/>
          </p:cNvSpPr>
          <p:nvPr>
            <p:ph type="dt" sz="half" idx="10"/>
          </p:nvPr>
        </p:nvSpPr>
        <p:spPr/>
        <p:txBody>
          <a:bodyPr/>
          <a:lstStyle>
            <a:lvl1pPr>
              <a:defRPr/>
            </a:lvl1pPr>
          </a:lstStyle>
          <a:p>
            <a:fld id="{145910D9-A742-4244-9D00-37733AB84E02}" type="datetimeFigureOut">
              <a:rPr lang="en-US" smtClean="0"/>
              <a:t>10/21/2014</a:t>
            </a:fld>
            <a:endParaRPr lang="en-US"/>
          </a:p>
        </p:txBody>
      </p:sp>
      <p:sp>
        <p:nvSpPr>
          <p:cNvPr id="5" name="Footer Placeholder 21"/>
          <p:cNvSpPr>
            <a:spLocks noGrp="1"/>
          </p:cNvSpPr>
          <p:nvPr>
            <p:ph type="ftr" sz="quarter" idx="11"/>
          </p:nvPr>
        </p:nvSpPr>
        <p:spPr/>
        <p:txBody>
          <a:bodyPr/>
          <a:lstStyle>
            <a:lvl1pPr>
              <a:defRPr/>
            </a:lvl1pPr>
          </a:lstStyle>
          <a:p>
            <a:endParaRPr lang="en-US"/>
          </a:p>
        </p:txBody>
      </p:sp>
      <p:sp>
        <p:nvSpPr>
          <p:cNvPr id="6" name="Slide Number Placeholder 17"/>
          <p:cNvSpPr>
            <a:spLocks noGrp="1"/>
          </p:cNvSpPr>
          <p:nvPr>
            <p:ph type="sldNum" sz="quarter" idx="12"/>
          </p:nvPr>
        </p:nvSpPr>
        <p:spPr/>
        <p:txBody>
          <a:bodyPr/>
          <a:lstStyle>
            <a:lvl1pPr>
              <a:defRPr/>
            </a:lvl1pPr>
          </a:lstStyle>
          <a:p>
            <a:fld id="{9B107404-3FF2-465D-975C-538C611E1974}" type="slidenum">
              <a:rPr lang="en-US" smtClean="0"/>
              <a:t>‹#›</a:t>
            </a:fld>
            <a:endParaRPr lang="en-US"/>
          </a:p>
        </p:txBody>
      </p:sp>
    </p:spTree>
    <p:extLst>
      <p:ext uri="{BB962C8B-B14F-4D97-AF65-F5344CB8AC3E}">
        <p14:creationId xmlns:p14="http://schemas.microsoft.com/office/powerpoint/2010/main" val="1002079064"/>
      </p:ext>
    </p:extLst>
  </p:cSld>
  <p:clrMapOvr>
    <a:masterClrMapping/>
  </p:clrMapOvr>
  <p:transition>
    <p:dissolv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4" name="Chevron 15"/>
          <p:cNvSpPr>
            <a:spLocks noChangeArrowheads="1"/>
          </p:cNvSpPr>
          <p:nvPr/>
        </p:nvSpPr>
        <p:spPr bwMode="auto">
          <a:xfrm>
            <a:off x="3636963" y="3005138"/>
            <a:ext cx="182562" cy="228600"/>
          </a:xfrm>
          <a:prstGeom prst="chevron">
            <a:avLst>
              <a:gd name="adj" fmla="val 49912"/>
            </a:avLst>
          </a:prstGeom>
          <a:gradFill rotWithShape="1">
            <a:gsLst>
              <a:gs pos="0">
                <a:srgbClr val="EE7E79"/>
              </a:gs>
              <a:gs pos="28000">
                <a:srgbClr val="EF5045"/>
              </a:gs>
              <a:gs pos="100000">
                <a:srgbClr val="BB1700"/>
              </a:gs>
            </a:gsLst>
            <a:lin ang="5400000"/>
          </a:gradFill>
          <a:ln w="3175" cap="rnd">
            <a:solidFill>
              <a:srgbClr val="9B210E"/>
            </a:solidFill>
            <a:miter lim="800000"/>
            <a:headEnd/>
            <a:tailEnd/>
          </a:ln>
          <a:effectLst>
            <a:outerShdw dist="25400" dir="5400000" rotWithShape="0">
              <a:srgbClr val="808080">
                <a:alpha val="45998"/>
              </a:srgbClr>
            </a:outerShdw>
          </a:effectLst>
        </p:spPr>
        <p:txBody>
          <a:bodyPr anchor="ctr"/>
          <a:lstStyle/>
          <a:p>
            <a:endParaRPr lang="en-US" dirty="0">
              <a:solidFill>
                <a:srgbClr val="FFFFFF"/>
              </a:solidFill>
              <a:latin typeface="Lucida Sans Unicode" pitchFamily="34" charset="0"/>
            </a:endParaRPr>
          </a:p>
        </p:txBody>
      </p:sp>
      <p:sp>
        <p:nvSpPr>
          <p:cNvPr id="5" name="Chevron 16"/>
          <p:cNvSpPr>
            <a:spLocks noChangeArrowheads="1"/>
          </p:cNvSpPr>
          <p:nvPr/>
        </p:nvSpPr>
        <p:spPr bwMode="auto">
          <a:xfrm>
            <a:off x="3449638" y="3005138"/>
            <a:ext cx="184150" cy="228600"/>
          </a:xfrm>
          <a:prstGeom prst="chevron">
            <a:avLst>
              <a:gd name="adj" fmla="val 50347"/>
            </a:avLst>
          </a:prstGeom>
          <a:gradFill rotWithShape="1">
            <a:gsLst>
              <a:gs pos="0">
                <a:srgbClr val="EE7E79"/>
              </a:gs>
              <a:gs pos="28000">
                <a:srgbClr val="EF5045"/>
              </a:gs>
              <a:gs pos="100000">
                <a:srgbClr val="BB1700"/>
              </a:gs>
            </a:gsLst>
            <a:lin ang="5400000"/>
          </a:gradFill>
          <a:ln w="3175" cap="rnd">
            <a:solidFill>
              <a:srgbClr val="9B210E"/>
            </a:solidFill>
            <a:miter lim="800000"/>
            <a:headEnd/>
            <a:tailEnd/>
          </a:ln>
          <a:effectLst>
            <a:outerShdw dist="25400" dir="5400000" rotWithShape="0">
              <a:srgbClr val="808080">
                <a:alpha val="45998"/>
              </a:srgbClr>
            </a:outerShdw>
          </a:effectLst>
        </p:spPr>
        <p:txBody>
          <a:bodyPr anchor="ctr"/>
          <a:lstStyle/>
          <a:p>
            <a:endParaRPr lang="en-US" dirty="0">
              <a:solidFill>
                <a:srgbClr val="FFFFFF"/>
              </a:solidFill>
              <a:latin typeface="Lucida Sans Unicode" pitchFamily="34" charset="0"/>
            </a:endParaRPr>
          </a:p>
        </p:txBody>
      </p:sp>
      <p:sp>
        <p:nvSpPr>
          <p:cNvPr id="2" name="Title 1"/>
          <p:cNvSpPr>
            <a:spLocks noGrp="1"/>
          </p:cNvSpPr>
          <p:nvPr>
            <p:ph type="title"/>
          </p:nvPr>
        </p:nvSpPr>
        <p:spPr>
          <a:xfrm>
            <a:off x="722376" y="1059713"/>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3922713" y="2931713"/>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6" name="Date Placeholder 3"/>
          <p:cNvSpPr>
            <a:spLocks noGrp="1"/>
          </p:cNvSpPr>
          <p:nvPr>
            <p:ph type="dt" sz="half" idx="10"/>
          </p:nvPr>
        </p:nvSpPr>
        <p:spPr/>
        <p:txBody>
          <a:bodyPr/>
          <a:lstStyle>
            <a:lvl1pPr>
              <a:defRPr/>
            </a:lvl1pPr>
          </a:lstStyle>
          <a:p>
            <a:fld id="{145910D9-A742-4244-9D00-37733AB84E02}" type="datetimeFigureOut">
              <a:rPr lang="en-US" smtClean="0"/>
              <a:t>10/21/2014</a:t>
            </a:fld>
            <a:endParaRPr lang="en-US"/>
          </a:p>
        </p:txBody>
      </p:sp>
      <p:sp>
        <p:nvSpPr>
          <p:cNvPr id="7" name="Footer Placeholder 4"/>
          <p:cNvSpPr>
            <a:spLocks noGrp="1"/>
          </p:cNvSpPr>
          <p:nvPr>
            <p:ph type="ftr" sz="quarter" idx="11"/>
          </p:nvPr>
        </p:nvSpPr>
        <p:spPr/>
        <p:txBody>
          <a:bodyPr/>
          <a:lstStyle>
            <a:lvl1pPr>
              <a:defRPr/>
            </a:lvl1pPr>
          </a:lstStyle>
          <a:p>
            <a:endParaRPr lang="en-US"/>
          </a:p>
        </p:txBody>
      </p:sp>
      <p:sp>
        <p:nvSpPr>
          <p:cNvPr id="8" name="Slide Number Placeholder 5"/>
          <p:cNvSpPr>
            <a:spLocks noGrp="1"/>
          </p:cNvSpPr>
          <p:nvPr>
            <p:ph type="sldNum" sz="quarter" idx="12"/>
          </p:nvPr>
        </p:nvSpPr>
        <p:spPr/>
        <p:txBody>
          <a:bodyPr/>
          <a:lstStyle>
            <a:lvl1pPr>
              <a:defRPr/>
            </a:lvl1pPr>
          </a:lstStyle>
          <a:p>
            <a:fld id="{9B107404-3FF2-465D-975C-538C611E1974}" type="slidenum">
              <a:rPr lang="en-US" smtClean="0"/>
              <a:t>‹#›</a:t>
            </a:fld>
            <a:endParaRPr lang="en-US"/>
          </a:p>
        </p:txBody>
      </p:sp>
    </p:spTree>
    <p:extLst>
      <p:ext uri="{BB962C8B-B14F-4D97-AF65-F5344CB8AC3E}">
        <p14:creationId xmlns:p14="http://schemas.microsoft.com/office/powerpoint/2010/main" val="802584476"/>
      </p:ext>
    </p:extLst>
  </p:cSld>
  <p:clrMapOvr>
    <a:overrideClrMapping bg1="dk1" tx1="lt1" bg2="dk2" tx2="lt2" accent1="accent1" accent2="accent2" accent3="accent3" accent4="accent4" accent5="accent5" accent6="accent6" hlink="hlink" folHlink="folHlink"/>
  </p:clrMapOvr>
  <p:transition>
    <p:dissolv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9"/>
            <a:ext cx="4038600" cy="4525963"/>
          </a:xfr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9"/>
            <a:ext cx="4038600" cy="4525963"/>
          </a:xfr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p>
            <a:r>
              <a:rPr lang="en-US" smtClean="0"/>
              <a:t>Click to edit Master title style</a:t>
            </a:r>
            <a:endParaRPr lang="en-US"/>
          </a:p>
        </p:txBody>
      </p:sp>
      <p:sp>
        <p:nvSpPr>
          <p:cNvPr id="5" name="Date Placeholder 4"/>
          <p:cNvSpPr>
            <a:spLocks noGrp="1"/>
          </p:cNvSpPr>
          <p:nvPr>
            <p:ph type="dt" sz="half" idx="10"/>
          </p:nvPr>
        </p:nvSpPr>
        <p:spPr/>
        <p:txBody>
          <a:bodyPr/>
          <a:lstStyle>
            <a:lvl1pPr>
              <a:defRPr/>
            </a:lvl1pPr>
          </a:lstStyle>
          <a:p>
            <a:fld id="{145910D9-A742-4244-9D00-37733AB84E02}" type="datetimeFigureOut">
              <a:rPr lang="en-US" smtClean="0"/>
              <a:t>10/21/2014</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B107404-3FF2-465D-975C-538C611E1974}" type="slidenum">
              <a:rPr lang="en-US" smtClean="0"/>
              <a:t>‹#›</a:t>
            </a:fld>
            <a:endParaRPr lang="en-US"/>
          </a:p>
        </p:txBody>
      </p:sp>
    </p:spTree>
    <p:extLst>
      <p:ext uri="{BB962C8B-B14F-4D97-AF65-F5344CB8AC3E}">
        <p14:creationId xmlns:p14="http://schemas.microsoft.com/office/powerpoint/2010/main" val="621525626"/>
      </p:ext>
    </p:extLst>
  </p:cSld>
  <p:clrMapOvr>
    <a:overrideClrMapping bg1="dk1" tx1="lt1" bg2="dk2" tx2="lt2" accent1="accent1" accent2="accent2" accent3="accent3" accent4="accent4" accent5="accent5" accent6="accent6" hlink="hlink" folHlink="folHlink"/>
  </p:clrMapOvr>
  <p:transition>
    <p:dissolv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29"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1444295"/>
            <a:ext cx="4040188" cy="3941762"/>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8" y="1444295"/>
            <a:ext cx="4041775" cy="3941762"/>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145910D9-A742-4244-9D00-37733AB84E02}" type="datetimeFigureOut">
              <a:rPr lang="en-US" smtClean="0"/>
              <a:t>10/21/2014</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9B107404-3FF2-465D-975C-538C611E1974}" type="slidenum">
              <a:rPr lang="en-US" smtClean="0"/>
              <a:t>‹#›</a:t>
            </a:fld>
            <a:endParaRPr lang="en-US"/>
          </a:p>
        </p:txBody>
      </p:sp>
    </p:spTree>
    <p:extLst>
      <p:ext uri="{BB962C8B-B14F-4D97-AF65-F5344CB8AC3E}">
        <p14:creationId xmlns:p14="http://schemas.microsoft.com/office/powerpoint/2010/main" val="857117546"/>
      </p:ext>
    </p:extLst>
  </p:cSld>
  <p:clrMapOvr>
    <a:overrideClrMapping bg1="lt1" tx1="dk1" bg2="lt2" tx2="dk2" accent1="accent1" accent2="accent2" accent3="accent3" accent4="accent4" accent5="accent5" accent6="accent6" hlink="hlink" folHlink="folHlink"/>
  </p:clrMapOvr>
  <p:transition>
    <p:dissolv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145910D9-A742-4244-9D00-37733AB84E02}" type="datetimeFigureOut">
              <a:rPr lang="en-US" smtClean="0"/>
              <a:t>10/21/2014</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9B107404-3FF2-465D-975C-538C611E1974}" type="slidenum">
              <a:rPr lang="en-US" smtClean="0"/>
              <a:t>‹#›</a:t>
            </a:fld>
            <a:endParaRPr lang="en-US"/>
          </a:p>
        </p:txBody>
      </p:sp>
    </p:spTree>
    <p:extLst>
      <p:ext uri="{BB962C8B-B14F-4D97-AF65-F5344CB8AC3E}">
        <p14:creationId xmlns:p14="http://schemas.microsoft.com/office/powerpoint/2010/main" val="2858277564"/>
      </p:ext>
    </p:extLst>
  </p:cSld>
  <p:clrMapOvr>
    <a:overrideClrMapping bg1="dk1" tx1="lt1" bg2="dk2" tx2="lt2" accent1="accent1" accent2="accent2" accent3="accent3" accent4="accent4" accent5="accent5" accent6="accent6" hlink="hlink" folHlink="folHlink"/>
  </p:clrMapOvr>
  <p:transition>
    <p:dissolv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fld id="{145910D9-A742-4244-9D00-37733AB84E02}" type="datetimeFigureOut">
              <a:rPr lang="en-US" smtClean="0"/>
              <a:t>10/21/2014</a:t>
            </a:fld>
            <a:endParaRPr lang="en-US"/>
          </a:p>
        </p:txBody>
      </p:sp>
      <p:sp>
        <p:nvSpPr>
          <p:cNvPr id="3" name="Footer Placeholder 21"/>
          <p:cNvSpPr>
            <a:spLocks noGrp="1"/>
          </p:cNvSpPr>
          <p:nvPr>
            <p:ph type="ftr" sz="quarter" idx="11"/>
          </p:nvPr>
        </p:nvSpPr>
        <p:spPr/>
        <p:txBody>
          <a:bodyPr/>
          <a:lstStyle>
            <a:lvl1pPr>
              <a:defRPr/>
            </a:lvl1pPr>
          </a:lstStyle>
          <a:p>
            <a:endParaRPr lang="en-US"/>
          </a:p>
        </p:txBody>
      </p:sp>
      <p:sp>
        <p:nvSpPr>
          <p:cNvPr id="4" name="Slide Number Placeholder 17"/>
          <p:cNvSpPr>
            <a:spLocks noGrp="1"/>
          </p:cNvSpPr>
          <p:nvPr>
            <p:ph type="sldNum" sz="quarter" idx="12"/>
          </p:nvPr>
        </p:nvSpPr>
        <p:spPr/>
        <p:txBody>
          <a:bodyPr/>
          <a:lstStyle>
            <a:lvl1pPr>
              <a:defRPr/>
            </a:lvl1pPr>
          </a:lstStyle>
          <a:p>
            <a:fld id="{9B107404-3FF2-465D-975C-538C611E1974}" type="slidenum">
              <a:rPr lang="en-US" smtClean="0"/>
              <a:t>‹#›</a:t>
            </a:fld>
            <a:endParaRPr lang="en-US"/>
          </a:p>
        </p:txBody>
      </p:sp>
    </p:spTree>
    <p:extLst>
      <p:ext uri="{BB962C8B-B14F-4D97-AF65-F5344CB8AC3E}">
        <p14:creationId xmlns:p14="http://schemas.microsoft.com/office/powerpoint/2010/main" val="4067668429"/>
      </p:ext>
    </p:extLst>
  </p:cSld>
  <p:clrMapOvr>
    <a:masterClrMapping/>
  </p:clrMapOvr>
  <p:transition>
    <p:dissolv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lstStyle>
          <a:p>
            <a:r>
              <a:rPr lang="en-US" smtClean="0"/>
              <a:t>Click to edit Master title style</a:t>
            </a:r>
            <a:endParaRPr lang="en-US"/>
          </a:p>
        </p:txBody>
      </p:sp>
      <p:sp>
        <p:nvSpPr>
          <p:cNvPr id="3" name="Text Placeholder 2"/>
          <p:cNvSpPr>
            <a:spLocks noGrp="1"/>
          </p:cNvSpPr>
          <p:nvPr>
            <p:ph type="body" idx="2"/>
          </p:nvPr>
        </p:nvSpPr>
        <p:spPr>
          <a:xfrm>
            <a:off x="4419600" y="5355103"/>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145910D9-A742-4244-9D00-37733AB84E02}" type="datetimeFigureOut">
              <a:rPr lang="en-US" smtClean="0"/>
              <a:t>10/21/2014</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B107404-3FF2-465D-975C-538C611E1974}" type="slidenum">
              <a:rPr lang="en-US" smtClean="0"/>
              <a:t>‹#›</a:t>
            </a:fld>
            <a:endParaRPr lang="en-US"/>
          </a:p>
        </p:txBody>
      </p:sp>
    </p:spTree>
    <p:extLst>
      <p:ext uri="{BB962C8B-B14F-4D97-AF65-F5344CB8AC3E}">
        <p14:creationId xmlns:p14="http://schemas.microsoft.com/office/powerpoint/2010/main" val="4245762536"/>
      </p:ext>
    </p:extLst>
  </p:cSld>
  <p:clrMapOvr>
    <a:overrideClrMapping bg1="lt1" tx1="dk1" bg2="lt2" tx2="dk2" accent1="accent1" accent2="accent2" accent3="accent3" accent4="accent4" accent5="accent5" accent6="accent6" hlink="hlink" folHlink="folHlink"/>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rtlCol="0"/>
          <a:lstStyle/>
          <a:p>
            <a:r>
              <a:rPr lang="en-US" smtClean="0"/>
              <a:t>Click to edit Master title style</a:t>
            </a:r>
            <a:endParaRPr lang="en-US"/>
          </a:p>
        </p:txBody>
      </p:sp>
      <p:sp>
        <p:nvSpPr>
          <p:cNvPr id="4" name="Date Placeholder 9"/>
          <p:cNvSpPr>
            <a:spLocks noGrp="1"/>
          </p:cNvSpPr>
          <p:nvPr>
            <p:ph type="dt" sz="half" idx="10"/>
          </p:nvPr>
        </p:nvSpPr>
        <p:spPr/>
        <p:txBody>
          <a:bodyPr/>
          <a:lstStyle>
            <a:lvl1pPr>
              <a:defRPr/>
            </a:lvl1pPr>
          </a:lstStyle>
          <a:p>
            <a:fld id="{170346F7-55E9-465C-B460-4D425D6C878F}" type="datetimeFigureOut">
              <a:rPr lang="en-US" smtClean="0">
                <a:solidFill>
                  <a:prstClr val="black"/>
                </a:solidFill>
              </a:rPr>
              <a:pPr/>
              <a:t>10/21/2014</a:t>
            </a:fld>
            <a:endParaRPr lang="en-US">
              <a:solidFill>
                <a:prstClr val="black"/>
              </a:solidFill>
            </a:endParaRPr>
          </a:p>
        </p:txBody>
      </p:sp>
      <p:sp>
        <p:nvSpPr>
          <p:cNvPr id="5" name="Footer Placeholder 21"/>
          <p:cNvSpPr>
            <a:spLocks noGrp="1"/>
          </p:cNvSpPr>
          <p:nvPr>
            <p:ph type="ftr" sz="quarter" idx="11"/>
          </p:nvPr>
        </p:nvSpPr>
        <p:spPr/>
        <p:txBody>
          <a:bodyPr/>
          <a:lstStyle>
            <a:lvl1pPr>
              <a:defRPr/>
            </a:lvl1pPr>
          </a:lstStyle>
          <a:p>
            <a:endParaRPr lang="en-US">
              <a:solidFill>
                <a:prstClr val="black"/>
              </a:solidFill>
            </a:endParaRPr>
          </a:p>
        </p:txBody>
      </p:sp>
      <p:sp>
        <p:nvSpPr>
          <p:cNvPr id="6" name="Slide Number Placeholder 17"/>
          <p:cNvSpPr>
            <a:spLocks noGrp="1"/>
          </p:cNvSpPr>
          <p:nvPr>
            <p:ph type="sldNum" sz="quarter" idx="12"/>
          </p:nvPr>
        </p:nvSpPr>
        <p:spPr/>
        <p:txBody>
          <a:bodyPr/>
          <a:lstStyle>
            <a:lvl1pPr>
              <a:defRPr/>
            </a:lvl1pPr>
          </a:lstStyle>
          <a:p>
            <a:fld id="{F4A8E62A-E1C1-4677-BE76-9275F37BC6A2}"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557436827"/>
      </p:ext>
    </p:extLst>
  </p:cSld>
  <p:clrMapOvr>
    <a:masterClrMapping/>
  </p:clrMapOvr>
  <p:transition>
    <p:dissolv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4"/>
          <p:cNvSpPr>
            <a:spLocks/>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6" name="Freeform 16"/>
          <p:cNvSpPr>
            <a:spLocks/>
          </p:cNvSpPr>
          <p:nvPr/>
        </p:nvSpPr>
        <p:spPr bwMode="auto">
          <a:xfrm>
            <a:off x="-53975" y="5784850"/>
            <a:ext cx="3802063" cy="838200"/>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817" y="97"/>
                </a:moveTo>
                <a:lnTo>
                  <a:pt x="6408" y="682"/>
                </a:lnTo>
                <a:lnTo>
                  <a:pt x="5232" y="685"/>
                </a:lnTo>
                <a:lnTo>
                  <a:pt x="829" y="101"/>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dirty="0"/>
          </a:p>
        </p:txBody>
      </p:sp>
      <p:sp>
        <p:nvSpPr>
          <p:cNvPr id="7" name="Right Triangle 6"/>
          <p:cNvSpPr>
            <a:spLocks/>
          </p:cNvSpPr>
          <p:nvPr/>
        </p:nvSpPr>
        <p:spPr bwMode="auto">
          <a:xfrm>
            <a:off x="-6042" y="5791254"/>
            <a:ext cx="3402314"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fontAlgn="auto">
              <a:spcBef>
                <a:spcPts val="0"/>
              </a:spcBef>
              <a:spcAft>
                <a:spcPts val="0"/>
              </a:spcAft>
              <a:defRPr/>
            </a:pPr>
            <a:endParaRPr lang="en-US" dirty="0"/>
          </a:p>
        </p:txBody>
      </p:sp>
      <p:cxnSp>
        <p:nvCxnSpPr>
          <p:cNvPr id="8" name="Straight Connector 7"/>
          <p:cNvCxnSpPr/>
          <p:nvPr/>
        </p:nvCxnSpPr>
        <p:spPr>
          <a:xfrm>
            <a:off x="-9237" y="5787739"/>
            <a:ext cx="3405509" cy="1084382"/>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20"/>
          <p:cNvSpPr>
            <a:spLocks noChangeArrowheads="1"/>
          </p:cNvSpPr>
          <p:nvPr/>
        </p:nvSpPr>
        <p:spPr bwMode="auto">
          <a:xfrm>
            <a:off x="8664575" y="4989513"/>
            <a:ext cx="182563" cy="228600"/>
          </a:xfrm>
          <a:prstGeom prst="chevron">
            <a:avLst>
              <a:gd name="adj" fmla="val 49912"/>
            </a:avLst>
          </a:prstGeom>
          <a:gradFill rotWithShape="1">
            <a:gsLst>
              <a:gs pos="0">
                <a:srgbClr val="EE7E79"/>
              </a:gs>
              <a:gs pos="28000">
                <a:srgbClr val="EF5045"/>
              </a:gs>
              <a:gs pos="100000">
                <a:srgbClr val="BB1700"/>
              </a:gs>
            </a:gsLst>
            <a:lin ang="5400000"/>
          </a:gradFill>
          <a:ln w="3175" cap="rnd">
            <a:solidFill>
              <a:srgbClr val="9B210E"/>
            </a:solidFill>
            <a:miter lim="800000"/>
            <a:headEnd/>
            <a:tailEnd/>
          </a:ln>
          <a:effectLst>
            <a:outerShdw dist="25400" dir="5400000" rotWithShape="0">
              <a:srgbClr val="808080">
                <a:alpha val="45998"/>
              </a:srgbClr>
            </a:outerShdw>
          </a:effectLst>
        </p:spPr>
        <p:txBody>
          <a:bodyPr anchor="ctr"/>
          <a:lstStyle/>
          <a:p>
            <a:endParaRPr lang="en-US" dirty="0">
              <a:solidFill>
                <a:srgbClr val="FFFFFF"/>
              </a:solidFill>
              <a:latin typeface="Lucida Sans Unicode" pitchFamily="34" charset="0"/>
            </a:endParaRPr>
          </a:p>
        </p:txBody>
      </p:sp>
      <p:sp>
        <p:nvSpPr>
          <p:cNvPr id="10" name="Chevron 22"/>
          <p:cNvSpPr>
            <a:spLocks noChangeArrowheads="1"/>
          </p:cNvSpPr>
          <p:nvPr/>
        </p:nvSpPr>
        <p:spPr bwMode="auto">
          <a:xfrm>
            <a:off x="8477250" y="4989513"/>
            <a:ext cx="182563" cy="228600"/>
          </a:xfrm>
          <a:prstGeom prst="chevron">
            <a:avLst>
              <a:gd name="adj" fmla="val 49912"/>
            </a:avLst>
          </a:prstGeom>
          <a:gradFill rotWithShape="1">
            <a:gsLst>
              <a:gs pos="0">
                <a:srgbClr val="EE7E79"/>
              </a:gs>
              <a:gs pos="28000">
                <a:srgbClr val="EF5045"/>
              </a:gs>
              <a:gs pos="100000">
                <a:srgbClr val="BB1700"/>
              </a:gs>
            </a:gsLst>
            <a:lin ang="5400000"/>
          </a:gradFill>
          <a:ln w="3175" cap="rnd">
            <a:solidFill>
              <a:srgbClr val="9B210E"/>
            </a:solidFill>
            <a:miter lim="800000"/>
            <a:headEnd/>
            <a:tailEnd/>
          </a:ln>
          <a:effectLst>
            <a:outerShdw dist="25400" dir="5400000" rotWithShape="0">
              <a:srgbClr val="808080">
                <a:alpha val="45998"/>
              </a:srgbClr>
            </a:outerShdw>
          </a:effectLst>
        </p:spPr>
        <p:txBody>
          <a:bodyPr anchor="ctr"/>
          <a:lstStyle/>
          <a:p>
            <a:endParaRPr lang="en-US" dirty="0">
              <a:solidFill>
                <a:srgbClr val="FFFFFF"/>
              </a:solidFill>
              <a:latin typeface="Lucida Sans Unicode" pitchFamily="34" charset="0"/>
            </a:endParaRPr>
          </a:p>
        </p:txBody>
      </p:sp>
      <p:sp>
        <p:nvSpPr>
          <p:cNvPr id="4" name="Text Placeholder 3"/>
          <p:cNvSpPr>
            <a:spLocks noGrp="1"/>
          </p:cNvSpPr>
          <p:nvPr>
            <p:ph type="body" sz="half" idx="2"/>
          </p:nvPr>
        </p:nvSpPr>
        <p:spPr>
          <a:xfrm>
            <a:off x="1141232" y="5443403"/>
            <a:ext cx="7162800" cy="648233"/>
          </a:xfrm>
          <a:noFill/>
        </p:spPr>
        <p:txBody>
          <a:bodyPr tIns="0"/>
          <a:lstStyle>
            <a:lvl1pPr marL="0" marR="18288" indent="0" algn="r">
              <a:buNone/>
              <a:defRPr sz="14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lstStyle>
          <a:p>
            <a:pPr lvl="0"/>
            <a:r>
              <a:rPr lang="en-US" noProof="0" smtClean="0"/>
              <a:t>Click icon to add picture</a:t>
            </a:r>
            <a:endParaRPr lang="en-US" noProof="0" dirty="0"/>
          </a:p>
        </p:txBody>
      </p:sp>
      <p:sp>
        <p:nvSpPr>
          <p:cNvPr id="2" name="Title 1"/>
          <p:cNvSpPr>
            <a:spLocks noGrp="1"/>
          </p:cNvSpPr>
          <p:nvPr>
            <p:ph type="title"/>
          </p:nvPr>
        </p:nvSpPr>
        <p:spPr>
          <a:xfrm>
            <a:off x="228600" y="4865123"/>
            <a:ext cx="8075432" cy="562673"/>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lang="en-US" smtClean="0"/>
              <a:t>Click to edit Master title style</a:t>
            </a:r>
            <a:endParaRPr lang="en-US"/>
          </a:p>
        </p:txBody>
      </p:sp>
      <p:sp>
        <p:nvSpPr>
          <p:cNvPr id="11" name="Date Placeholder 4"/>
          <p:cNvSpPr>
            <a:spLocks noGrp="1"/>
          </p:cNvSpPr>
          <p:nvPr>
            <p:ph type="dt" sz="half" idx="10"/>
          </p:nvPr>
        </p:nvSpPr>
        <p:spPr/>
        <p:txBody>
          <a:bodyPr/>
          <a:lstStyle>
            <a:lvl1pPr>
              <a:defRPr/>
            </a:lvl1pPr>
          </a:lstStyle>
          <a:p>
            <a:fld id="{145910D9-A742-4244-9D00-37733AB84E02}" type="datetimeFigureOut">
              <a:rPr lang="en-US" smtClean="0"/>
              <a:t>10/21/2014</a:t>
            </a:fld>
            <a:endParaRPr lang="en-US"/>
          </a:p>
        </p:txBody>
      </p:sp>
      <p:sp>
        <p:nvSpPr>
          <p:cNvPr id="12" name="Footer Placeholder 5"/>
          <p:cNvSpPr>
            <a:spLocks noGrp="1"/>
          </p:cNvSpPr>
          <p:nvPr>
            <p:ph type="ftr" sz="quarter" idx="11"/>
          </p:nvPr>
        </p:nvSpPr>
        <p:spPr/>
        <p:txBody>
          <a:bodyPr/>
          <a:lstStyle>
            <a:lvl1pPr>
              <a:defRPr>
                <a:solidFill>
                  <a:schemeClr val="tx1"/>
                </a:solidFill>
              </a:defRPr>
            </a:lvl1pPr>
          </a:lstStyle>
          <a:p>
            <a:endParaRPr lang="en-US"/>
          </a:p>
        </p:txBody>
      </p:sp>
      <p:sp>
        <p:nvSpPr>
          <p:cNvPr id="13" name="Slide Number Placeholder 6"/>
          <p:cNvSpPr>
            <a:spLocks noGrp="1"/>
          </p:cNvSpPr>
          <p:nvPr>
            <p:ph type="sldNum" sz="quarter" idx="12"/>
          </p:nvPr>
        </p:nvSpPr>
        <p:spPr/>
        <p:txBody>
          <a:bodyPr/>
          <a:lstStyle>
            <a:lvl1pPr>
              <a:defRPr/>
            </a:lvl1pPr>
          </a:lstStyle>
          <a:p>
            <a:fld id="{9B107404-3FF2-465D-975C-538C611E1974}" type="slidenum">
              <a:rPr lang="en-US" smtClean="0"/>
              <a:t>‹#›</a:t>
            </a:fld>
            <a:endParaRPr lang="en-US"/>
          </a:p>
        </p:txBody>
      </p:sp>
    </p:spTree>
    <p:extLst>
      <p:ext uri="{BB962C8B-B14F-4D97-AF65-F5344CB8AC3E}">
        <p14:creationId xmlns:p14="http://schemas.microsoft.com/office/powerpoint/2010/main" val="117099748"/>
      </p:ext>
    </p:extLst>
  </p:cSld>
  <p:clrMapOvr>
    <a:overrideClrMapping bg1="dk1" tx1="lt1" bg2="dk2" tx2="lt2" accent1="accent1" accent2="accent2" accent3="accent3" accent4="accent4" accent5="accent5" accent6="accent6" hlink="hlink" folHlink="folHlink"/>
  </p:clrMapOvr>
  <p:transition>
    <p:dissolv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30"/>
            <a:ext cx="8229600" cy="43860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fld id="{145910D9-A742-4244-9D00-37733AB84E02}" type="datetimeFigureOut">
              <a:rPr lang="en-US" smtClean="0"/>
              <a:t>10/21/2014</a:t>
            </a:fld>
            <a:endParaRPr lang="en-US"/>
          </a:p>
        </p:txBody>
      </p:sp>
      <p:sp>
        <p:nvSpPr>
          <p:cNvPr id="5" name="Footer Placeholder 21"/>
          <p:cNvSpPr>
            <a:spLocks noGrp="1"/>
          </p:cNvSpPr>
          <p:nvPr>
            <p:ph type="ftr" sz="quarter" idx="11"/>
          </p:nvPr>
        </p:nvSpPr>
        <p:spPr/>
        <p:txBody>
          <a:bodyPr/>
          <a:lstStyle>
            <a:lvl1pPr>
              <a:defRPr/>
            </a:lvl1pPr>
          </a:lstStyle>
          <a:p>
            <a:endParaRPr lang="en-US"/>
          </a:p>
        </p:txBody>
      </p:sp>
      <p:sp>
        <p:nvSpPr>
          <p:cNvPr id="6" name="Slide Number Placeholder 17"/>
          <p:cNvSpPr>
            <a:spLocks noGrp="1"/>
          </p:cNvSpPr>
          <p:nvPr>
            <p:ph type="sldNum" sz="quarter" idx="12"/>
          </p:nvPr>
        </p:nvSpPr>
        <p:spPr/>
        <p:txBody>
          <a:bodyPr/>
          <a:lstStyle>
            <a:lvl1pPr>
              <a:defRPr/>
            </a:lvl1pPr>
          </a:lstStyle>
          <a:p>
            <a:fld id="{9B107404-3FF2-465D-975C-538C611E1974}" type="slidenum">
              <a:rPr lang="en-US" smtClean="0"/>
              <a:t>‹#›</a:t>
            </a:fld>
            <a:endParaRPr lang="en-US"/>
          </a:p>
        </p:txBody>
      </p:sp>
    </p:spTree>
    <p:extLst>
      <p:ext uri="{BB962C8B-B14F-4D97-AF65-F5344CB8AC3E}">
        <p14:creationId xmlns:p14="http://schemas.microsoft.com/office/powerpoint/2010/main" val="2660623758"/>
      </p:ext>
    </p:extLst>
  </p:cSld>
  <p:clrMapOvr>
    <a:masterClrMapping/>
  </p:clrMapOvr>
  <p:transition>
    <p:dissolv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1"/>
            <a:ext cx="1777470" cy="55927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2"/>
            <a:ext cx="6324600" cy="559276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fld id="{145910D9-A742-4244-9D00-37733AB84E02}" type="datetimeFigureOut">
              <a:rPr lang="en-US" smtClean="0"/>
              <a:t>10/21/2014</a:t>
            </a:fld>
            <a:endParaRPr lang="en-US"/>
          </a:p>
        </p:txBody>
      </p:sp>
      <p:sp>
        <p:nvSpPr>
          <p:cNvPr id="5" name="Footer Placeholder 21"/>
          <p:cNvSpPr>
            <a:spLocks noGrp="1"/>
          </p:cNvSpPr>
          <p:nvPr>
            <p:ph type="ftr" sz="quarter" idx="11"/>
          </p:nvPr>
        </p:nvSpPr>
        <p:spPr/>
        <p:txBody>
          <a:bodyPr/>
          <a:lstStyle>
            <a:lvl1pPr>
              <a:defRPr/>
            </a:lvl1pPr>
          </a:lstStyle>
          <a:p>
            <a:endParaRPr lang="en-US"/>
          </a:p>
        </p:txBody>
      </p:sp>
      <p:sp>
        <p:nvSpPr>
          <p:cNvPr id="6" name="Slide Number Placeholder 17"/>
          <p:cNvSpPr>
            <a:spLocks noGrp="1"/>
          </p:cNvSpPr>
          <p:nvPr>
            <p:ph type="sldNum" sz="quarter" idx="12"/>
          </p:nvPr>
        </p:nvSpPr>
        <p:spPr/>
        <p:txBody>
          <a:bodyPr/>
          <a:lstStyle>
            <a:lvl1pPr>
              <a:defRPr/>
            </a:lvl1pPr>
          </a:lstStyle>
          <a:p>
            <a:fld id="{9B107404-3FF2-465D-975C-538C611E1974}" type="slidenum">
              <a:rPr lang="en-US" smtClean="0"/>
              <a:t>‹#›</a:t>
            </a:fld>
            <a:endParaRPr lang="en-US"/>
          </a:p>
        </p:txBody>
      </p:sp>
    </p:spTree>
    <p:extLst>
      <p:ext uri="{BB962C8B-B14F-4D97-AF65-F5344CB8AC3E}">
        <p14:creationId xmlns:p14="http://schemas.microsoft.com/office/powerpoint/2010/main" val="762728460"/>
      </p:ext>
    </p:extLst>
  </p:cSld>
  <p:clrMapOvr>
    <a:masterClrMapping/>
  </p:clrMapOvr>
  <p:transition>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4" name="Chevron 15"/>
          <p:cNvSpPr>
            <a:spLocks noChangeArrowheads="1"/>
          </p:cNvSpPr>
          <p:nvPr/>
        </p:nvSpPr>
        <p:spPr bwMode="auto">
          <a:xfrm>
            <a:off x="3636963" y="3005138"/>
            <a:ext cx="182562" cy="228600"/>
          </a:xfrm>
          <a:prstGeom prst="chevron">
            <a:avLst>
              <a:gd name="adj" fmla="val 49912"/>
            </a:avLst>
          </a:prstGeom>
          <a:gradFill rotWithShape="1">
            <a:gsLst>
              <a:gs pos="0">
                <a:srgbClr val="EE7E79"/>
              </a:gs>
              <a:gs pos="28000">
                <a:srgbClr val="EF5045"/>
              </a:gs>
              <a:gs pos="100000">
                <a:srgbClr val="BB1700"/>
              </a:gs>
            </a:gsLst>
            <a:lin ang="5400000"/>
          </a:gradFill>
          <a:ln w="3175" cap="rnd">
            <a:solidFill>
              <a:srgbClr val="9B210E"/>
            </a:solidFill>
            <a:miter lim="800000"/>
            <a:headEnd/>
            <a:tailEnd/>
          </a:ln>
          <a:effectLst>
            <a:outerShdw dist="25400" dir="5400000" rotWithShape="0">
              <a:srgbClr val="808080">
                <a:alpha val="45998"/>
              </a:srgbClr>
            </a:outerShdw>
          </a:effectLst>
        </p:spPr>
        <p:txBody>
          <a:bodyPr anchor="ctr"/>
          <a:lstStyle/>
          <a:p>
            <a:endParaRPr lang="en-US">
              <a:solidFill>
                <a:srgbClr val="FFFFFF"/>
              </a:solidFill>
            </a:endParaRPr>
          </a:p>
        </p:txBody>
      </p:sp>
      <p:sp>
        <p:nvSpPr>
          <p:cNvPr id="5" name="Chevron 16"/>
          <p:cNvSpPr>
            <a:spLocks noChangeArrowheads="1"/>
          </p:cNvSpPr>
          <p:nvPr/>
        </p:nvSpPr>
        <p:spPr bwMode="auto">
          <a:xfrm>
            <a:off x="3449638" y="3005138"/>
            <a:ext cx="184150" cy="228600"/>
          </a:xfrm>
          <a:prstGeom prst="chevron">
            <a:avLst>
              <a:gd name="adj" fmla="val 50347"/>
            </a:avLst>
          </a:prstGeom>
          <a:gradFill rotWithShape="1">
            <a:gsLst>
              <a:gs pos="0">
                <a:srgbClr val="EE7E79"/>
              </a:gs>
              <a:gs pos="28000">
                <a:srgbClr val="EF5045"/>
              </a:gs>
              <a:gs pos="100000">
                <a:srgbClr val="BB1700"/>
              </a:gs>
            </a:gsLst>
            <a:lin ang="5400000"/>
          </a:gradFill>
          <a:ln w="3175" cap="rnd">
            <a:solidFill>
              <a:srgbClr val="9B210E"/>
            </a:solidFill>
            <a:miter lim="800000"/>
            <a:headEnd/>
            <a:tailEnd/>
          </a:ln>
          <a:effectLst>
            <a:outerShdw dist="25400" dir="5400000" rotWithShape="0">
              <a:srgbClr val="808080">
                <a:alpha val="45998"/>
              </a:srgbClr>
            </a:outerShdw>
          </a:effectLst>
        </p:spPr>
        <p:txBody>
          <a:bodyPr anchor="ctr"/>
          <a:lstStyle/>
          <a:p>
            <a:endParaRPr lang="en-US">
              <a:solidFill>
                <a:srgbClr val="FFFFFF"/>
              </a:solidFill>
            </a:endParaRPr>
          </a:p>
        </p:txBody>
      </p:sp>
      <p:sp>
        <p:nvSpPr>
          <p:cNvPr id="2" name="Title 1"/>
          <p:cNvSpPr>
            <a:spLocks noGrp="1"/>
          </p:cNvSpPr>
          <p:nvPr>
            <p:ph type="title"/>
          </p:nvPr>
        </p:nvSpPr>
        <p:spPr>
          <a:xfrm>
            <a:off x="722376" y="1059713"/>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3922713" y="2931713"/>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6" name="Date Placeholder 3"/>
          <p:cNvSpPr>
            <a:spLocks noGrp="1"/>
          </p:cNvSpPr>
          <p:nvPr>
            <p:ph type="dt" sz="half" idx="10"/>
          </p:nvPr>
        </p:nvSpPr>
        <p:spPr/>
        <p:txBody>
          <a:bodyPr/>
          <a:lstStyle>
            <a:lvl1pPr>
              <a:defRPr/>
            </a:lvl1pPr>
          </a:lstStyle>
          <a:p>
            <a:fld id="{170346F7-55E9-465C-B460-4D425D6C878F}" type="datetimeFigureOut">
              <a:rPr lang="en-US" smtClean="0">
                <a:solidFill>
                  <a:prstClr val="white"/>
                </a:solidFill>
              </a:rPr>
              <a:pPr/>
              <a:t>10/21/2014</a:t>
            </a:fld>
            <a:endParaRPr lang="en-US">
              <a:solidFill>
                <a:prstClr val="white"/>
              </a:solidFill>
            </a:endParaRPr>
          </a:p>
        </p:txBody>
      </p:sp>
      <p:sp>
        <p:nvSpPr>
          <p:cNvPr id="7" name="Footer Placeholder 4"/>
          <p:cNvSpPr>
            <a:spLocks noGrp="1"/>
          </p:cNvSpPr>
          <p:nvPr>
            <p:ph type="ftr" sz="quarter" idx="11"/>
          </p:nvPr>
        </p:nvSpPr>
        <p:spPr/>
        <p:txBody>
          <a:bodyPr/>
          <a:lstStyle>
            <a:lvl1pPr>
              <a:defRPr/>
            </a:lvl1pPr>
          </a:lstStyle>
          <a:p>
            <a:endParaRPr lang="en-US">
              <a:solidFill>
                <a:prstClr val="white"/>
              </a:solidFill>
            </a:endParaRPr>
          </a:p>
        </p:txBody>
      </p:sp>
      <p:sp>
        <p:nvSpPr>
          <p:cNvPr id="8" name="Slide Number Placeholder 5"/>
          <p:cNvSpPr>
            <a:spLocks noGrp="1"/>
          </p:cNvSpPr>
          <p:nvPr>
            <p:ph type="sldNum" sz="quarter" idx="12"/>
          </p:nvPr>
        </p:nvSpPr>
        <p:spPr/>
        <p:txBody>
          <a:bodyPr/>
          <a:lstStyle>
            <a:lvl1pPr>
              <a:defRPr/>
            </a:lvl1pPr>
          </a:lstStyle>
          <a:p>
            <a:fld id="{F4A8E62A-E1C1-4677-BE76-9275F37BC6A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029085442"/>
      </p:ext>
    </p:extLst>
  </p:cSld>
  <p:clrMapOvr>
    <a:overrideClrMapping bg1="dk1" tx1="lt1" bg2="dk2" tx2="lt2" accent1="accent1" accent2="accent2" accent3="accent3" accent4="accent4" accent5="accent5" accent6="accent6" hlink="hlink" folHlink="folHlink"/>
  </p:clrMapOvr>
  <p:transition>
    <p:dissolv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9"/>
            <a:ext cx="4038600" cy="4525963"/>
          </a:xfr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9"/>
            <a:ext cx="4038600" cy="4525963"/>
          </a:xfr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p>
            <a:r>
              <a:rPr lang="en-US" smtClean="0"/>
              <a:t>Click to edit Master title style</a:t>
            </a:r>
            <a:endParaRPr lang="en-US"/>
          </a:p>
        </p:txBody>
      </p:sp>
      <p:sp>
        <p:nvSpPr>
          <p:cNvPr id="5" name="Date Placeholder 4"/>
          <p:cNvSpPr>
            <a:spLocks noGrp="1"/>
          </p:cNvSpPr>
          <p:nvPr>
            <p:ph type="dt" sz="half" idx="10"/>
          </p:nvPr>
        </p:nvSpPr>
        <p:spPr/>
        <p:txBody>
          <a:bodyPr/>
          <a:lstStyle>
            <a:lvl1pPr>
              <a:defRPr/>
            </a:lvl1pPr>
          </a:lstStyle>
          <a:p>
            <a:fld id="{170346F7-55E9-465C-B460-4D425D6C878F}" type="datetimeFigureOut">
              <a:rPr lang="en-US" smtClean="0">
                <a:solidFill>
                  <a:prstClr val="white"/>
                </a:solidFill>
              </a:rPr>
              <a:pPr/>
              <a:t>10/21/2014</a:t>
            </a:fld>
            <a:endParaRPr lang="en-US">
              <a:solidFill>
                <a:prstClr val="white"/>
              </a:solidFill>
            </a:endParaRPr>
          </a:p>
        </p:txBody>
      </p:sp>
      <p:sp>
        <p:nvSpPr>
          <p:cNvPr id="6" name="Footer Placeholder 5"/>
          <p:cNvSpPr>
            <a:spLocks noGrp="1"/>
          </p:cNvSpPr>
          <p:nvPr>
            <p:ph type="ftr" sz="quarter" idx="11"/>
          </p:nvPr>
        </p:nvSpPr>
        <p:spPr/>
        <p:txBody>
          <a:bodyPr/>
          <a:lstStyle>
            <a:lvl1pPr>
              <a:defRPr/>
            </a:lvl1pPr>
          </a:lstStyle>
          <a:p>
            <a:endParaRPr lang="en-US">
              <a:solidFill>
                <a:prstClr val="white"/>
              </a:solidFill>
            </a:endParaRPr>
          </a:p>
        </p:txBody>
      </p:sp>
      <p:sp>
        <p:nvSpPr>
          <p:cNvPr id="7" name="Slide Number Placeholder 6"/>
          <p:cNvSpPr>
            <a:spLocks noGrp="1"/>
          </p:cNvSpPr>
          <p:nvPr>
            <p:ph type="sldNum" sz="quarter" idx="12"/>
          </p:nvPr>
        </p:nvSpPr>
        <p:spPr/>
        <p:txBody>
          <a:bodyPr/>
          <a:lstStyle>
            <a:lvl1pPr>
              <a:defRPr/>
            </a:lvl1pPr>
          </a:lstStyle>
          <a:p>
            <a:fld id="{F4A8E62A-E1C1-4677-BE76-9275F37BC6A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927854349"/>
      </p:ext>
    </p:extLst>
  </p:cSld>
  <p:clrMapOvr>
    <a:overrideClrMapping bg1="dk1" tx1="lt1" bg2="dk2" tx2="lt2" accent1="accent1" accent2="accent2" accent3="accent3" accent4="accent4" accent5="accent5" accent6="accent6" hlink="hlink" folHlink="folHlink"/>
  </p:clrMapOvr>
  <p:transition>
    <p:dissolv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29"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1444295"/>
            <a:ext cx="4040188" cy="3941762"/>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8" y="1444295"/>
            <a:ext cx="4041775" cy="3941762"/>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170346F7-55E9-465C-B460-4D425D6C878F}" type="datetimeFigureOut">
              <a:rPr lang="en-US" smtClean="0">
                <a:solidFill>
                  <a:prstClr val="black"/>
                </a:solidFill>
              </a:rPr>
              <a:pPr/>
              <a:t>10/21/2014</a:t>
            </a:fld>
            <a:endParaRPr lang="en-US">
              <a:solidFill>
                <a:prstClr val="black"/>
              </a:solidFill>
            </a:endParaRPr>
          </a:p>
        </p:txBody>
      </p:sp>
      <p:sp>
        <p:nvSpPr>
          <p:cNvPr id="8" name="Footer Placeholder 7"/>
          <p:cNvSpPr>
            <a:spLocks noGrp="1"/>
          </p:cNvSpPr>
          <p:nvPr>
            <p:ph type="ftr" sz="quarter" idx="11"/>
          </p:nvPr>
        </p:nvSpPr>
        <p:spPr/>
        <p:txBody>
          <a:bodyPr/>
          <a:lstStyle>
            <a:lvl1pPr>
              <a:defRPr/>
            </a:lvl1pPr>
          </a:lstStyle>
          <a:p>
            <a:endParaRPr lang="en-US">
              <a:solidFill>
                <a:prstClr val="black"/>
              </a:solidFill>
            </a:endParaRPr>
          </a:p>
        </p:txBody>
      </p:sp>
      <p:sp>
        <p:nvSpPr>
          <p:cNvPr id="9" name="Slide Number Placeholder 8"/>
          <p:cNvSpPr>
            <a:spLocks noGrp="1"/>
          </p:cNvSpPr>
          <p:nvPr>
            <p:ph type="sldNum" sz="quarter" idx="12"/>
          </p:nvPr>
        </p:nvSpPr>
        <p:spPr/>
        <p:txBody>
          <a:bodyPr/>
          <a:lstStyle>
            <a:lvl1pPr>
              <a:defRPr/>
            </a:lvl1pPr>
          </a:lstStyle>
          <a:p>
            <a:fld id="{F4A8E62A-E1C1-4677-BE76-9275F37BC6A2}"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761573253"/>
      </p:ext>
    </p:extLst>
  </p:cSld>
  <p:clrMapOvr>
    <a:overrideClrMapping bg1="lt1" tx1="dk1" bg2="lt2" tx2="dk2" accent1="accent1" accent2="accent2" accent3="accent3" accent4="accent4" accent5="accent5" accent6="accent6" hlink="hlink" folHlink="folHlink"/>
  </p:clrMapOvr>
  <p:transition>
    <p:dissolv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170346F7-55E9-465C-B460-4D425D6C878F}" type="datetimeFigureOut">
              <a:rPr lang="en-US" smtClean="0">
                <a:solidFill>
                  <a:prstClr val="white"/>
                </a:solidFill>
              </a:rPr>
              <a:pPr/>
              <a:t>10/21/2014</a:t>
            </a:fld>
            <a:endParaRPr lang="en-US">
              <a:solidFill>
                <a:prstClr val="white"/>
              </a:solidFill>
            </a:endParaRPr>
          </a:p>
        </p:txBody>
      </p:sp>
      <p:sp>
        <p:nvSpPr>
          <p:cNvPr id="4" name="Footer Placeholder 3"/>
          <p:cNvSpPr>
            <a:spLocks noGrp="1"/>
          </p:cNvSpPr>
          <p:nvPr>
            <p:ph type="ftr" sz="quarter" idx="11"/>
          </p:nvPr>
        </p:nvSpPr>
        <p:spPr/>
        <p:txBody>
          <a:bodyPr/>
          <a:lstStyle>
            <a:lvl1pPr>
              <a:defRPr/>
            </a:lvl1pPr>
          </a:lstStyle>
          <a:p>
            <a:endParaRPr lang="en-US">
              <a:solidFill>
                <a:prstClr val="white"/>
              </a:solidFill>
            </a:endParaRPr>
          </a:p>
        </p:txBody>
      </p:sp>
      <p:sp>
        <p:nvSpPr>
          <p:cNvPr id="5" name="Slide Number Placeholder 4"/>
          <p:cNvSpPr>
            <a:spLocks noGrp="1"/>
          </p:cNvSpPr>
          <p:nvPr>
            <p:ph type="sldNum" sz="quarter" idx="12"/>
          </p:nvPr>
        </p:nvSpPr>
        <p:spPr/>
        <p:txBody>
          <a:bodyPr/>
          <a:lstStyle>
            <a:lvl1pPr>
              <a:defRPr/>
            </a:lvl1pPr>
          </a:lstStyle>
          <a:p>
            <a:fld id="{F4A8E62A-E1C1-4677-BE76-9275F37BC6A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561912460"/>
      </p:ext>
    </p:extLst>
  </p:cSld>
  <p:clrMapOvr>
    <a:overrideClrMapping bg1="dk1" tx1="lt1" bg2="dk2" tx2="lt2" accent1="accent1" accent2="accent2" accent3="accent3" accent4="accent4" accent5="accent5" accent6="accent6" hlink="hlink" folHlink="folHlink"/>
  </p:clrMapOvr>
  <p:transition>
    <p:dissolv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fld id="{170346F7-55E9-465C-B460-4D425D6C878F}" type="datetimeFigureOut">
              <a:rPr lang="en-US" smtClean="0">
                <a:solidFill>
                  <a:prstClr val="black"/>
                </a:solidFill>
              </a:rPr>
              <a:pPr/>
              <a:t>10/21/2014</a:t>
            </a:fld>
            <a:endParaRPr lang="en-US">
              <a:solidFill>
                <a:prstClr val="black"/>
              </a:solidFill>
            </a:endParaRPr>
          </a:p>
        </p:txBody>
      </p:sp>
      <p:sp>
        <p:nvSpPr>
          <p:cNvPr id="3" name="Footer Placeholder 21"/>
          <p:cNvSpPr>
            <a:spLocks noGrp="1"/>
          </p:cNvSpPr>
          <p:nvPr>
            <p:ph type="ftr" sz="quarter" idx="11"/>
          </p:nvPr>
        </p:nvSpPr>
        <p:spPr/>
        <p:txBody>
          <a:bodyPr/>
          <a:lstStyle>
            <a:lvl1pPr>
              <a:defRPr/>
            </a:lvl1pPr>
          </a:lstStyle>
          <a:p>
            <a:endParaRPr lang="en-US">
              <a:solidFill>
                <a:prstClr val="black"/>
              </a:solidFill>
            </a:endParaRPr>
          </a:p>
        </p:txBody>
      </p:sp>
      <p:sp>
        <p:nvSpPr>
          <p:cNvPr id="4" name="Slide Number Placeholder 17"/>
          <p:cNvSpPr>
            <a:spLocks noGrp="1"/>
          </p:cNvSpPr>
          <p:nvPr>
            <p:ph type="sldNum" sz="quarter" idx="12"/>
          </p:nvPr>
        </p:nvSpPr>
        <p:spPr/>
        <p:txBody>
          <a:bodyPr/>
          <a:lstStyle>
            <a:lvl1pPr>
              <a:defRPr/>
            </a:lvl1pPr>
          </a:lstStyle>
          <a:p>
            <a:fld id="{F4A8E62A-E1C1-4677-BE76-9275F37BC6A2}"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487075482"/>
      </p:ext>
    </p:extLst>
  </p:cSld>
  <p:clrMapOvr>
    <a:masterClrMapping/>
  </p:clrMapOvr>
  <p:transition>
    <p:dissolv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lstStyle>
          <a:p>
            <a:r>
              <a:rPr lang="en-US" smtClean="0"/>
              <a:t>Click to edit Master title style</a:t>
            </a:r>
            <a:endParaRPr lang="en-US"/>
          </a:p>
        </p:txBody>
      </p:sp>
      <p:sp>
        <p:nvSpPr>
          <p:cNvPr id="3" name="Text Placeholder 2"/>
          <p:cNvSpPr>
            <a:spLocks noGrp="1"/>
          </p:cNvSpPr>
          <p:nvPr>
            <p:ph type="body" idx="2"/>
          </p:nvPr>
        </p:nvSpPr>
        <p:spPr>
          <a:xfrm>
            <a:off x="4419600" y="5355103"/>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170346F7-55E9-465C-B460-4D425D6C878F}" type="datetimeFigureOut">
              <a:rPr lang="en-US" smtClean="0">
                <a:solidFill>
                  <a:prstClr val="black"/>
                </a:solidFill>
              </a:rPr>
              <a:pPr/>
              <a:t>10/21/2014</a:t>
            </a:fld>
            <a:endParaRPr lang="en-US">
              <a:solidFill>
                <a:prstClr val="black"/>
              </a:solidFill>
            </a:endParaRPr>
          </a:p>
        </p:txBody>
      </p:sp>
      <p:sp>
        <p:nvSpPr>
          <p:cNvPr id="6" name="Footer Placeholder 5"/>
          <p:cNvSpPr>
            <a:spLocks noGrp="1"/>
          </p:cNvSpPr>
          <p:nvPr>
            <p:ph type="ftr" sz="quarter" idx="11"/>
          </p:nvPr>
        </p:nvSpPr>
        <p:spPr/>
        <p:txBody>
          <a:bodyPr/>
          <a:lstStyle>
            <a:lvl1pPr>
              <a:defRPr/>
            </a:lvl1pPr>
          </a:lstStyle>
          <a:p>
            <a:endParaRPr lang="en-US">
              <a:solidFill>
                <a:prstClr val="black"/>
              </a:solidFill>
            </a:endParaRPr>
          </a:p>
        </p:txBody>
      </p:sp>
      <p:sp>
        <p:nvSpPr>
          <p:cNvPr id="7" name="Slide Number Placeholder 6"/>
          <p:cNvSpPr>
            <a:spLocks noGrp="1"/>
          </p:cNvSpPr>
          <p:nvPr>
            <p:ph type="sldNum" sz="quarter" idx="12"/>
          </p:nvPr>
        </p:nvSpPr>
        <p:spPr/>
        <p:txBody>
          <a:bodyPr/>
          <a:lstStyle>
            <a:lvl1pPr>
              <a:defRPr/>
            </a:lvl1pPr>
          </a:lstStyle>
          <a:p>
            <a:fld id="{F4A8E62A-E1C1-4677-BE76-9275F37BC6A2}"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233421503"/>
      </p:ext>
    </p:extLst>
  </p:cSld>
  <p:clrMapOvr>
    <a:overrideClrMapping bg1="lt1" tx1="dk1" bg2="lt2" tx2="dk2" accent1="accent1" accent2="accent2" accent3="accent3" accent4="accent4" accent5="accent5" accent6="accent6" hlink="hlink" folHlink="folHlink"/>
  </p:clrMapOvr>
  <p:transition>
    <p:dissolv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4"/>
          <p:cNvSpPr>
            <a:spLocks/>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lang="en-US" dirty="0">
              <a:solidFill>
                <a:prstClr val="white"/>
              </a:solidFill>
            </a:endParaRPr>
          </a:p>
        </p:txBody>
      </p:sp>
      <p:sp>
        <p:nvSpPr>
          <p:cNvPr id="6" name="Freeform 16"/>
          <p:cNvSpPr>
            <a:spLocks/>
          </p:cNvSpPr>
          <p:nvPr/>
        </p:nvSpPr>
        <p:spPr bwMode="auto">
          <a:xfrm>
            <a:off x="-53975" y="5784850"/>
            <a:ext cx="3802063" cy="838200"/>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817" y="97"/>
                </a:moveTo>
                <a:lnTo>
                  <a:pt x="6408" y="682"/>
                </a:lnTo>
                <a:lnTo>
                  <a:pt x="5232" y="685"/>
                </a:lnTo>
                <a:lnTo>
                  <a:pt x="829" y="101"/>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solidFill>
                <a:prstClr val="white"/>
              </a:solidFill>
            </a:endParaRPr>
          </a:p>
        </p:txBody>
      </p:sp>
      <p:sp>
        <p:nvSpPr>
          <p:cNvPr id="7" name="Right Triangle 6"/>
          <p:cNvSpPr>
            <a:spLocks/>
          </p:cNvSpPr>
          <p:nvPr/>
        </p:nvSpPr>
        <p:spPr bwMode="auto">
          <a:xfrm>
            <a:off x="-6042" y="5791254"/>
            <a:ext cx="3402314"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dirty="0">
              <a:solidFill>
                <a:prstClr val="white"/>
              </a:solidFill>
            </a:endParaRPr>
          </a:p>
        </p:txBody>
      </p:sp>
      <p:cxnSp>
        <p:nvCxnSpPr>
          <p:cNvPr id="8" name="Straight Connector 7"/>
          <p:cNvCxnSpPr/>
          <p:nvPr/>
        </p:nvCxnSpPr>
        <p:spPr>
          <a:xfrm>
            <a:off x="-9237" y="5787739"/>
            <a:ext cx="3405509" cy="1084382"/>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20"/>
          <p:cNvSpPr>
            <a:spLocks noChangeArrowheads="1"/>
          </p:cNvSpPr>
          <p:nvPr/>
        </p:nvSpPr>
        <p:spPr bwMode="auto">
          <a:xfrm>
            <a:off x="8664575" y="4989513"/>
            <a:ext cx="182563" cy="228600"/>
          </a:xfrm>
          <a:prstGeom prst="chevron">
            <a:avLst>
              <a:gd name="adj" fmla="val 49912"/>
            </a:avLst>
          </a:prstGeom>
          <a:gradFill rotWithShape="1">
            <a:gsLst>
              <a:gs pos="0">
                <a:srgbClr val="EE7E79"/>
              </a:gs>
              <a:gs pos="28000">
                <a:srgbClr val="EF5045"/>
              </a:gs>
              <a:gs pos="100000">
                <a:srgbClr val="BB1700"/>
              </a:gs>
            </a:gsLst>
            <a:lin ang="5400000"/>
          </a:gradFill>
          <a:ln w="3175" cap="rnd">
            <a:solidFill>
              <a:srgbClr val="9B210E"/>
            </a:solidFill>
            <a:miter lim="800000"/>
            <a:headEnd/>
            <a:tailEnd/>
          </a:ln>
          <a:effectLst>
            <a:outerShdw dist="25400" dir="5400000" rotWithShape="0">
              <a:srgbClr val="808080">
                <a:alpha val="45998"/>
              </a:srgbClr>
            </a:outerShdw>
          </a:effectLst>
        </p:spPr>
        <p:txBody>
          <a:bodyPr anchor="ctr"/>
          <a:lstStyle/>
          <a:p>
            <a:endParaRPr lang="en-US">
              <a:solidFill>
                <a:srgbClr val="FFFFFF"/>
              </a:solidFill>
            </a:endParaRPr>
          </a:p>
        </p:txBody>
      </p:sp>
      <p:sp>
        <p:nvSpPr>
          <p:cNvPr id="10" name="Chevron 22"/>
          <p:cNvSpPr>
            <a:spLocks noChangeArrowheads="1"/>
          </p:cNvSpPr>
          <p:nvPr/>
        </p:nvSpPr>
        <p:spPr bwMode="auto">
          <a:xfrm>
            <a:off x="8477250" y="4989513"/>
            <a:ext cx="182563" cy="228600"/>
          </a:xfrm>
          <a:prstGeom prst="chevron">
            <a:avLst>
              <a:gd name="adj" fmla="val 49912"/>
            </a:avLst>
          </a:prstGeom>
          <a:gradFill rotWithShape="1">
            <a:gsLst>
              <a:gs pos="0">
                <a:srgbClr val="EE7E79"/>
              </a:gs>
              <a:gs pos="28000">
                <a:srgbClr val="EF5045"/>
              </a:gs>
              <a:gs pos="100000">
                <a:srgbClr val="BB1700"/>
              </a:gs>
            </a:gsLst>
            <a:lin ang="5400000"/>
          </a:gradFill>
          <a:ln w="3175" cap="rnd">
            <a:solidFill>
              <a:srgbClr val="9B210E"/>
            </a:solidFill>
            <a:miter lim="800000"/>
            <a:headEnd/>
            <a:tailEnd/>
          </a:ln>
          <a:effectLst>
            <a:outerShdw dist="25400" dir="5400000" rotWithShape="0">
              <a:srgbClr val="808080">
                <a:alpha val="45998"/>
              </a:srgbClr>
            </a:outerShdw>
          </a:effectLst>
        </p:spPr>
        <p:txBody>
          <a:bodyPr anchor="ctr"/>
          <a:lstStyle/>
          <a:p>
            <a:endParaRPr lang="en-US">
              <a:solidFill>
                <a:srgbClr val="FFFFFF"/>
              </a:solidFill>
            </a:endParaRPr>
          </a:p>
        </p:txBody>
      </p:sp>
      <p:sp>
        <p:nvSpPr>
          <p:cNvPr id="4" name="Text Placeholder 3"/>
          <p:cNvSpPr>
            <a:spLocks noGrp="1"/>
          </p:cNvSpPr>
          <p:nvPr>
            <p:ph type="body" sz="half" idx="2"/>
          </p:nvPr>
        </p:nvSpPr>
        <p:spPr>
          <a:xfrm>
            <a:off x="1141232" y="5443403"/>
            <a:ext cx="7162800" cy="648233"/>
          </a:xfrm>
          <a:noFill/>
        </p:spPr>
        <p:txBody>
          <a:bodyPr tIns="0"/>
          <a:lstStyle>
            <a:lvl1pPr marL="0" marR="18288" indent="0" algn="r">
              <a:buNone/>
              <a:defRPr sz="14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lstStyle>
          <a:p>
            <a:pPr lvl="0"/>
            <a:r>
              <a:rPr lang="en-US" noProof="0" smtClean="0"/>
              <a:t>Click icon to add picture</a:t>
            </a:r>
            <a:endParaRPr lang="en-US" noProof="0" dirty="0"/>
          </a:p>
        </p:txBody>
      </p:sp>
      <p:sp>
        <p:nvSpPr>
          <p:cNvPr id="2" name="Title 1"/>
          <p:cNvSpPr>
            <a:spLocks noGrp="1"/>
          </p:cNvSpPr>
          <p:nvPr>
            <p:ph type="title"/>
          </p:nvPr>
        </p:nvSpPr>
        <p:spPr>
          <a:xfrm>
            <a:off x="228600" y="4865123"/>
            <a:ext cx="8075432" cy="562673"/>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lang="en-US" smtClean="0"/>
              <a:t>Click to edit Master title style</a:t>
            </a:r>
            <a:endParaRPr lang="en-US"/>
          </a:p>
        </p:txBody>
      </p:sp>
      <p:sp>
        <p:nvSpPr>
          <p:cNvPr id="11" name="Date Placeholder 4"/>
          <p:cNvSpPr>
            <a:spLocks noGrp="1"/>
          </p:cNvSpPr>
          <p:nvPr>
            <p:ph type="dt" sz="half" idx="10"/>
          </p:nvPr>
        </p:nvSpPr>
        <p:spPr/>
        <p:txBody>
          <a:bodyPr/>
          <a:lstStyle>
            <a:lvl1pPr>
              <a:defRPr/>
            </a:lvl1pPr>
          </a:lstStyle>
          <a:p>
            <a:fld id="{170346F7-55E9-465C-B460-4D425D6C878F}" type="datetimeFigureOut">
              <a:rPr lang="en-US" smtClean="0">
                <a:solidFill>
                  <a:prstClr val="white"/>
                </a:solidFill>
              </a:rPr>
              <a:pPr/>
              <a:t>10/21/2014</a:t>
            </a:fld>
            <a:endParaRPr lang="en-US">
              <a:solidFill>
                <a:prstClr val="white"/>
              </a:solidFill>
            </a:endParaRPr>
          </a:p>
        </p:txBody>
      </p:sp>
      <p:sp>
        <p:nvSpPr>
          <p:cNvPr id="12" name="Footer Placeholder 5"/>
          <p:cNvSpPr>
            <a:spLocks noGrp="1"/>
          </p:cNvSpPr>
          <p:nvPr>
            <p:ph type="ftr" sz="quarter" idx="11"/>
          </p:nvPr>
        </p:nvSpPr>
        <p:spPr/>
        <p:txBody>
          <a:bodyPr/>
          <a:lstStyle>
            <a:lvl1pPr>
              <a:defRPr>
                <a:solidFill>
                  <a:schemeClr val="tx1"/>
                </a:solidFill>
              </a:defRPr>
            </a:lvl1pPr>
          </a:lstStyle>
          <a:p>
            <a:endParaRPr lang="en-US">
              <a:solidFill>
                <a:prstClr val="white"/>
              </a:solidFill>
            </a:endParaRPr>
          </a:p>
        </p:txBody>
      </p:sp>
      <p:sp>
        <p:nvSpPr>
          <p:cNvPr id="13" name="Slide Number Placeholder 6"/>
          <p:cNvSpPr>
            <a:spLocks noGrp="1"/>
          </p:cNvSpPr>
          <p:nvPr>
            <p:ph type="sldNum" sz="quarter" idx="12"/>
          </p:nvPr>
        </p:nvSpPr>
        <p:spPr/>
        <p:txBody>
          <a:bodyPr/>
          <a:lstStyle>
            <a:lvl1pPr>
              <a:defRPr/>
            </a:lvl1pPr>
          </a:lstStyle>
          <a:p>
            <a:fld id="{F4A8E62A-E1C1-4677-BE76-9275F37BC6A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86598174"/>
      </p:ext>
    </p:extLst>
  </p:cSld>
  <p:clrMapOvr>
    <a:overrideClrMapping bg1="dk1" tx1="lt1" bg2="dk2" tx2="lt2" accent1="accent1" accent2="accent2" accent3="accent3" accent4="accent4" accent5="accent5" accent6="accent6" hlink="hlink" folHlink="folHlink"/>
  </p:clrMapOvr>
  <p:transition>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a:defRPr/>
            </a:pPr>
            <a:endParaRPr lang="en-US" dirty="0">
              <a:solidFill>
                <a:prstClr val="black"/>
              </a:solidFill>
            </a:endParaRPr>
          </a:p>
        </p:txBody>
      </p:sp>
      <p:sp>
        <p:nvSpPr>
          <p:cNvPr id="1027" name="Freeform 11"/>
          <p:cNvSpPr>
            <a:spLocks/>
          </p:cNvSpPr>
          <p:nvPr/>
        </p:nvSpPr>
        <p:spPr bwMode="auto">
          <a:xfrm>
            <a:off x="-53975" y="5784850"/>
            <a:ext cx="3802063" cy="838200"/>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817" y="97"/>
                </a:moveTo>
                <a:lnTo>
                  <a:pt x="6408" y="682"/>
                </a:lnTo>
                <a:lnTo>
                  <a:pt x="5232" y="685"/>
                </a:lnTo>
                <a:lnTo>
                  <a:pt x="829" y="101"/>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solidFill>
                <a:prstClr val="black"/>
              </a:solidFill>
            </a:endParaRPr>
          </a:p>
        </p:txBody>
      </p:sp>
      <p:sp>
        <p:nvSpPr>
          <p:cNvPr id="14" name="Right Triangle 13"/>
          <p:cNvSpPr>
            <a:spLocks/>
          </p:cNvSpPr>
          <p:nvPr/>
        </p:nvSpPr>
        <p:spPr bwMode="auto">
          <a:xfrm>
            <a:off x="-6042" y="5791254"/>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defRPr/>
            </a:pPr>
            <a:endParaRPr lang="en-US" dirty="0">
              <a:solidFill>
                <a:prstClr val="white"/>
              </a:solidFill>
            </a:endParaRPr>
          </a:p>
        </p:txBody>
      </p:sp>
      <p:cxnSp>
        <p:nvCxnSpPr>
          <p:cNvPr id="15" name="Straight Connector 14"/>
          <p:cNvCxnSpPr/>
          <p:nvPr/>
        </p:nvCxnSpPr>
        <p:spPr>
          <a:xfrm>
            <a:off x="-9237" y="5787739"/>
            <a:ext cx="3405509" cy="1084382"/>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6727825" y="6407150"/>
            <a:ext cx="1919288" cy="366713"/>
          </a:xfrm>
          <a:prstGeom prst="rect">
            <a:avLst/>
          </a:prstGeom>
        </p:spPr>
        <p:txBody>
          <a:bodyPr vert="horz" wrap="square" lIns="91440" tIns="45720" rIns="91440" bIns="45720" numCol="1" anchor="b" anchorCtr="0" compatLnSpc="1">
            <a:prstTxWarp prst="textNoShape">
              <a:avLst/>
            </a:prstTxWarp>
          </a:bodyPr>
          <a:lstStyle>
            <a:lvl1pPr>
              <a:defRPr sz="1000">
                <a:latin typeface="Lucida Sans Unicode" charset="0"/>
              </a:defRPr>
            </a:lvl1pPr>
          </a:lstStyle>
          <a:p>
            <a:fld id="{170346F7-55E9-465C-B460-4D425D6C878F}" type="datetimeFigureOut">
              <a:rPr lang="en-US" smtClean="0">
                <a:solidFill>
                  <a:prstClr val="black"/>
                </a:solidFill>
              </a:rPr>
              <a:pPr/>
              <a:t>10/21/2014</a:t>
            </a:fld>
            <a:endParaRPr lang="en-US">
              <a:solidFill>
                <a:prstClr val="black"/>
              </a:solidFill>
            </a:endParaRPr>
          </a:p>
        </p:txBody>
      </p:sp>
      <p:sp>
        <p:nvSpPr>
          <p:cNvPr id="22" name="Footer Placeholder 21"/>
          <p:cNvSpPr>
            <a:spLocks noGrp="1"/>
          </p:cNvSpPr>
          <p:nvPr>
            <p:ph type="ftr" sz="quarter" idx="3"/>
          </p:nvPr>
        </p:nvSpPr>
        <p:spPr>
          <a:xfrm>
            <a:off x="4379913" y="6407150"/>
            <a:ext cx="2351087" cy="366713"/>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ea typeface="+mn-ea"/>
              </a:defRPr>
            </a:lvl1pPr>
          </a:lstStyle>
          <a:p>
            <a:endParaRPr lang="en-US">
              <a:solidFill>
                <a:prstClr val="black"/>
              </a:solidFill>
            </a:endParaRPr>
          </a:p>
        </p:txBody>
      </p:sp>
      <p:sp>
        <p:nvSpPr>
          <p:cNvPr id="18" name="Slide Number Placeholder 17"/>
          <p:cNvSpPr>
            <a:spLocks noGrp="1"/>
          </p:cNvSpPr>
          <p:nvPr>
            <p:ph type="sldNum" sz="quarter" idx="4"/>
          </p:nvPr>
        </p:nvSpPr>
        <p:spPr>
          <a:xfrm>
            <a:off x="8647113" y="6407150"/>
            <a:ext cx="366712" cy="366713"/>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charset="0"/>
              </a:defRPr>
            </a:lvl1pPr>
          </a:lstStyle>
          <a:p>
            <a:fld id="{F4A8E62A-E1C1-4677-BE76-9275F37BC6A2}" type="slidenum">
              <a:rPr lang="en-US" smtClean="0">
                <a:solidFill>
                  <a:prstClr val="black"/>
                </a:solidFill>
              </a:rPr>
              <a:pPr/>
              <a:t>‹#›</a:t>
            </a:fld>
            <a:endParaRPr lang="en-US">
              <a:solidFill>
                <a:prstClr val="black"/>
              </a:solidFill>
            </a:endParaRPr>
          </a:p>
        </p:txBody>
      </p:sp>
      <p:sp>
        <p:nvSpPr>
          <p:cNvPr id="11" name="TextBox 10"/>
          <p:cNvSpPr txBox="1"/>
          <p:nvPr/>
        </p:nvSpPr>
        <p:spPr>
          <a:xfrm rot="742098">
            <a:off x="158321" y="6193959"/>
            <a:ext cx="1861407" cy="523220"/>
          </a:xfrm>
          <a:prstGeom prst="rect">
            <a:avLst/>
          </a:prstGeom>
          <a:noFill/>
        </p:spPr>
        <p:txBody>
          <a:bodyPr wrap="none">
            <a:spAutoFit/>
          </a:bodyPr>
          <a:lstStyle/>
          <a:p>
            <a:pPr>
              <a:defRPr/>
            </a:pPr>
            <a:r>
              <a:rPr lang="en-US" sz="1400" dirty="0" smtClean="0">
                <a:solidFill>
                  <a:prstClr val="white"/>
                </a:solidFill>
                <a:effectLst>
                  <a:outerShdw blurRad="50800" dist="38100" dir="2700000">
                    <a:srgbClr val="000000">
                      <a:alpha val="43000"/>
                    </a:srgbClr>
                  </a:outerShdw>
                </a:effectLst>
              </a:rPr>
              <a:t>The Friedkin Group</a:t>
            </a:r>
            <a:endParaRPr lang="en-US" sz="1400" dirty="0">
              <a:solidFill>
                <a:prstClr val="white"/>
              </a:solidFill>
              <a:effectLst>
                <a:outerShdw blurRad="50800" dist="38100" dir="2700000">
                  <a:srgbClr val="000000">
                    <a:alpha val="43000"/>
                  </a:srgbClr>
                </a:outerShdw>
              </a:effectLst>
            </a:endParaRPr>
          </a:p>
          <a:p>
            <a:pPr>
              <a:defRPr/>
            </a:pPr>
            <a:r>
              <a:rPr lang="en-US" sz="1400" dirty="0">
                <a:solidFill>
                  <a:prstClr val="white"/>
                </a:solidFill>
                <a:effectLst>
                  <a:outerShdw blurRad="50800" dist="38100" dir="2700000">
                    <a:srgbClr val="000000">
                      <a:alpha val="43000"/>
                    </a:srgbClr>
                  </a:outerShdw>
                </a:effectLst>
              </a:rPr>
              <a:t>        </a:t>
            </a:r>
            <a:r>
              <a:rPr lang="en-US" sz="1400" dirty="0" smtClean="0">
                <a:solidFill>
                  <a:prstClr val="white"/>
                </a:solidFill>
                <a:effectLst>
                  <a:outerShdw blurRad="50800" dist="38100" dir="2700000">
                    <a:srgbClr val="000000">
                      <a:alpha val="43000"/>
                    </a:srgbClr>
                  </a:outerShdw>
                </a:effectLst>
              </a:rPr>
              <a:t>(IT)</a:t>
            </a:r>
            <a:endParaRPr lang="en-US" sz="1400" dirty="0">
              <a:solidFill>
                <a:prstClr val="white"/>
              </a:solidFill>
              <a:effectLst>
                <a:outerShdw blurRad="50800" dist="38100" dir="2700000">
                  <a:srgbClr val="000000">
                    <a:alpha val="43000"/>
                  </a:srgbClr>
                </a:outerShdw>
              </a:effectLst>
            </a:endParaRPr>
          </a:p>
        </p:txBody>
      </p:sp>
    </p:spTree>
    <p:extLst>
      <p:ext uri="{BB962C8B-B14F-4D97-AF65-F5344CB8AC3E}">
        <p14:creationId xmlns:p14="http://schemas.microsoft.com/office/powerpoint/2010/main" val="38854751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dissolve/>
  </p:transition>
  <p:timing>
    <p:tnLst>
      <p:par>
        <p:cTn id="1" dur="indefinite" restart="never" nodeType="tmRoot"/>
      </p:par>
    </p:tnLst>
  </p:timing>
  <p:txStyles>
    <p:titleStyle>
      <a:lvl1pPr algn="l" rtl="0" eaLnBrk="1" fontAlgn="base" hangingPunct="1">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ＭＳ Ｐゴシック" charset="-128"/>
          <a:cs typeface="+mj-cs"/>
        </a:defRPr>
      </a:lvl1pPr>
      <a:lvl2pPr algn="l" rtl="0" eaLnBrk="1" fontAlgn="base" hangingPunct="1">
        <a:spcBef>
          <a:spcPct val="0"/>
        </a:spcBef>
        <a:spcAft>
          <a:spcPct val="0"/>
        </a:spcAft>
        <a:defRPr sz="4100" b="1">
          <a:solidFill>
            <a:schemeClr val="tx2"/>
          </a:solidFill>
          <a:latin typeface="Lucida Sans Unicode" charset="0"/>
          <a:ea typeface="ＭＳ Ｐゴシック" charset="-128"/>
        </a:defRPr>
      </a:lvl2pPr>
      <a:lvl3pPr algn="l" rtl="0" eaLnBrk="1" fontAlgn="base" hangingPunct="1">
        <a:spcBef>
          <a:spcPct val="0"/>
        </a:spcBef>
        <a:spcAft>
          <a:spcPct val="0"/>
        </a:spcAft>
        <a:defRPr sz="4100" b="1">
          <a:solidFill>
            <a:schemeClr val="tx2"/>
          </a:solidFill>
          <a:latin typeface="Lucida Sans Unicode" charset="0"/>
          <a:ea typeface="ＭＳ Ｐゴシック" charset="-128"/>
        </a:defRPr>
      </a:lvl3pPr>
      <a:lvl4pPr algn="l" rtl="0" eaLnBrk="1" fontAlgn="base" hangingPunct="1">
        <a:spcBef>
          <a:spcPct val="0"/>
        </a:spcBef>
        <a:spcAft>
          <a:spcPct val="0"/>
        </a:spcAft>
        <a:defRPr sz="4100" b="1">
          <a:solidFill>
            <a:schemeClr val="tx2"/>
          </a:solidFill>
          <a:latin typeface="Lucida Sans Unicode" charset="0"/>
          <a:ea typeface="ＭＳ Ｐゴシック" charset="-128"/>
        </a:defRPr>
      </a:lvl4pPr>
      <a:lvl5pPr algn="l" rtl="0" eaLnBrk="1" fontAlgn="base" hangingPunct="1">
        <a:spcBef>
          <a:spcPct val="0"/>
        </a:spcBef>
        <a:spcAft>
          <a:spcPct val="0"/>
        </a:spcAft>
        <a:defRPr sz="4100" b="1">
          <a:solidFill>
            <a:schemeClr val="tx2"/>
          </a:solidFill>
          <a:latin typeface="Lucida Sans Unicode" charset="0"/>
          <a:ea typeface="ＭＳ Ｐゴシック" charset="-128"/>
        </a:defRPr>
      </a:lvl5pPr>
      <a:lvl6pPr marL="457200" algn="l" rtl="0" eaLnBrk="1" fontAlgn="base" hangingPunct="1">
        <a:spcBef>
          <a:spcPct val="0"/>
        </a:spcBef>
        <a:spcAft>
          <a:spcPct val="0"/>
        </a:spcAft>
        <a:defRPr sz="4100" b="1">
          <a:solidFill>
            <a:schemeClr val="tx2"/>
          </a:solidFill>
          <a:latin typeface="Lucida Sans Unicode" charset="0"/>
          <a:ea typeface="ＭＳ Ｐゴシック" charset="-128"/>
        </a:defRPr>
      </a:lvl6pPr>
      <a:lvl7pPr marL="914400" algn="l" rtl="0" eaLnBrk="1" fontAlgn="base" hangingPunct="1">
        <a:spcBef>
          <a:spcPct val="0"/>
        </a:spcBef>
        <a:spcAft>
          <a:spcPct val="0"/>
        </a:spcAft>
        <a:defRPr sz="4100" b="1">
          <a:solidFill>
            <a:schemeClr val="tx2"/>
          </a:solidFill>
          <a:latin typeface="Lucida Sans Unicode" charset="0"/>
          <a:ea typeface="ＭＳ Ｐゴシック" charset="-128"/>
        </a:defRPr>
      </a:lvl7pPr>
      <a:lvl8pPr marL="1371600" algn="l" rtl="0" eaLnBrk="1" fontAlgn="base" hangingPunct="1">
        <a:spcBef>
          <a:spcPct val="0"/>
        </a:spcBef>
        <a:spcAft>
          <a:spcPct val="0"/>
        </a:spcAft>
        <a:defRPr sz="4100" b="1">
          <a:solidFill>
            <a:schemeClr val="tx2"/>
          </a:solidFill>
          <a:latin typeface="Lucida Sans Unicode" charset="0"/>
          <a:ea typeface="ＭＳ Ｐゴシック" charset="-128"/>
        </a:defRPr>
      </a:lvl8pPr>
      <a:lvl9pPr marL="1828800" algn="l" rtl="0" eaLnBrk="1" fontAlgn="base" hangingPunct="1">
        <a:spcBef>
          <a:spcPct val="0"/>
        </a:spcBef>
        <a:spcAft>
          <a:spcPct val="0"/>
        </a:spcAft>
        <a:defRPr sz="4100" b="1">
          <a:solidFill>
            <a:schemeClr val="tx2"/>
          </a:solidFill>
          <a:latin typeface="Lucida Sans Unicode" charset="0"/>
          <a:ea typeface="ＭＳ Ｐゴシック" charset="-128"/>
        </a:defRPr>
      </a:lvl9pPr>
    </p:titleStyle>
    <p:bodyStyle>
      <a:lvl1pPr marL="365125" indent="-255588" algn="l" rtl="0" eaLnBrk="1" fontAlgn="base" hangingPunct="1">
        <a:spcBef>
          <a:spcPts val="400"/>
        </a:spcBef>
        <a:spcAft>
          <a:spcPct val="0"/>
        </a:spcAft>
        <a:buClr>
          <a:schemeClr val="accent1"/>
        </a:buClr>
        <a:buSzPct val="68000"/>
        <a:buFont typeface="Wingdings 3" pitchFamily="18" charset="2"/>
        <a:buChar char=""/>
        <a:defRPr sz="2700" kern="1200">
          <a:solidFill>
            <a:schemeClr val="tx1"/>
          </a:solidFill>
          <a:latin typeface="+mn-lt"/>
          <a:ea typeface="ＭＳ Ｐゴシック" charset="-128"/>
          <a:cs typeface="+mn-cs"/>
        </a:defRPr>
      </a:lvl1pPr>
      <a:lvl2pPr marL="620713" indent="-228600" algn="l" rtl="0" eaLnBrk="1" fontAlgn="base" hangingPunct="1">
        <a:spcBef>
          <a:spcPts val="325"/>
        </a:spcBef>
        <a:spcAft>
          <a:spcPct val="0"/>
        </a:spcAft>
        <a:buClr>
          <a:schemeClr val="accent1"/>
        </a:buClr>
        <a:buFont typeface="Verdana" pitchFamily="34" charset="0"/>
        <a:buChar char="◦"/>
        <a:defRPr sz="2300" kern="1200">
          <a:solidFill>
            <a:schemeClr val="tx1"/>
          </a:solidFill>
          <a:latin typeface="+mn-lt"/>
          <a:ea typeface="ＭＳ Ｐゴシック" charset="-128"/>
          <a:cs typeface="+mn-cs"/>
        </a:defRPr>
      </a:lvl2pPr>
      <a:lvl3pPr marL="858838" indent="-228600" algn="l" rtl="0" eaLnBrk="1" fontAlgn="base" hangingPunct="1">
        <a:spcBef>
          <a:spcPts val="350"/>
        </a:spcBef>
        <a:spcAft>
          <a:spcPct val="0"/>
        </a:spcAft>
        <a:buClr>
          <a:schemeClr val="accent2"/>
        </a:buClr>
        <a:buSzPct val="100000"/>
        <a:buFont typeface="Wingdings 2" pitchFamily="18" charset="2"/>
        <a:buChar char=""/>
        <a:defRPr sz="2100" kern="1200">
          <a:solidFill>
            <a:schemeClr val="tx1"/>
          </a:solidFill>
          <a:latin typeface="+mn-lt"/>
          <a:ea typeface="ＭＳ Ｐゴシック" charset="-128"/>
          <a:cs typeface="+mn-cs"/>
        </a:defRPr>
      </a:lvl3pPr>
      <a:lvl4pPr marL="1143000" indent="-228600" algn="l" rtl="0" eaLnBrk="1" fontAlgn="base" hangingPunct="1">
        <a:spcBef>
          <a:spcPts val="350"/>
        </a:spcBef>
        <a:spcAft>
          <a:spcPct val="0"/>
        </a:spcAft>
        <a:buClr>
          <a:schemeClr val="accent2"/>
        </a:buClr>
        <a:buFont typeface="Wingdings 2" pitchFamily="18" charset="2"/>
        <a:buChar char=""/>
        <a:defRPr sz="1900" kern="1200">
          <a:solidFill>
            <a:schemeClr val="tx1"/>
          </a:solidFill>
          <a:latin typeface="+mn-lt"/>
          <a:ea typeface="ＭＳ Ｐゴシック" charset="-128"/>
          <a:cs typeface="+mn-cs"/>
        </a:defRPr>
      </a:lvl4pPr>
      <a:lvl5pPr marL="1371600" indent="-228600" algn="l" rtl="0" eaLnBrk="1" fontAlgn="base" hangingPunct="1">
        <a:spcBef>
          <a:spcPts val="350"/>
        </a:spcBef>
        <a:spcAft>
          <a:spcPct val="0"/>
        </a:spcAft>
        <a:buClr>
          <a:schemeClr val="accent2"/>
        </a:buClr>
        <a:buFont typeface="Wingdings 2" pitchFamily="18" charset="2"/>
        <a:buChar char=""/>
        <a:defRPr kern="1200">
          <a:solidFill>
            <a:schemeClr val="tx1"/>
          </a:solidFill>
          <a:latin typeface="+mn-lt"/>
          <a:ea typeface="ＭＳ Ｐゴシック" charset="-128"/>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1027" name="Freeform 11"/>
          <p:cNvSpPr>
            <a:spLocks/>
          </p:cNvSpPr>
          <p:nvPr/>
        </p:nvSpPr>
        <p:spPr bwMode="auto">
          <a:xfrm>
            <a:off x="-53975" y="5784850"/>
            <a:ext cx="3802063" cy="838200"/>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817" y="97"/>
                </a:moveTo>
                <a:lnTo>
                  <a:pt x="6408" y="682"/>
                </a:lnTo>
                <a:lnTo>
                  <a:pt x="5232" y="685"/>
                </a:lnTo>
                <a:lnTo>
                  <a:pt x="829" y="101"/>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dirty="0"/>
          </a:p>
        </p:txBody>
      </p:sp>
      <p:sp>
        <p:nvSpPr>
          <p:cNvPr id="14" name="Right Triangle 13"/>
          <p:cNvSpPr>
            <a:spLocks/>
          </p:cNvSpPr>
          <p:nvPr/>
        </p:nvSpPr>
        <p:spPr bwMode="auto">
          <a:xfrm>
            <a:off x="-6042" y="5791254"/>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fontAlgn="auto">
              <a:spcBef>
                <a:spcPts val="0"/>
              </a:spcBef>
              <a:spcAft>
                <a:spcPts val="0"/>
              </a:spcAft>
              <a:defRPr/>
            </a:pPr>
            <a:endParaRPr lang="en-US" dirty="0"/>
          </a:p>
        </p:txBody>
      </p:sp>
      <p:cxnSp>
        <p:nvCxnSpPr>
          <p:cNvPr id="15" name="Straight Connector 14"/>
          <p:cNvCxnSpPr/>
          <p:nvPr/>
        </p:nvCxnSpPr>
        <p:spPr>
          <a:xfrm>
            <a:off x="-9237" y="5787739"/>
            <a:ext cx="3405509" cy="1084382"/>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6727825" y="6407150"/>
            <a:ext cx="1919288" cy="366713"/>
          </a:xfrm>
          <a:prstGeom prst="rect">
            <a:avLst/>
          </a:prstGeom>
        </p:spPr>
        <p:txBody>
          <a:bodyPr vert="horz" wrap="square" lIns="91440" tIns="45720" rIns="91440" bIns="45720" numCol="1" anchor="b" anchorCtr="0" compatLnSpc="1">
            <a:prstTxWarp prst="textNoShape">
              <a:avLst/>
            </a:prstTxWarp>
          </a:bodyPr>
          <a:lstStyle>
            <a:lvl1pPr>
              <a:defRPr sz="1000">
                <a:latin typeface="Lucida Sans Unicode" charset="0"/>
              </a:defRPr>
            </a:lvl1pPr>
          </a:lstStyle>
          <a:p>
            <a:fld id="{145910D9-A742-4244-9D00-37733AB84E02}" type="datetimeFigureOut">
              <a:rPr lang="en-US" smtClean="0"/>
              <a:t>10/21/2014</a:t>
            </a:fld>
            <a:endParaRPr lang="en-US"/>
          </a:p>
        </p:txBody>
      </p:sp>
      <p:sp>
        <p:nvSpPr>
          <p:cNvPr id="22" name="Footer Placeholder 21"/>
          <p:cNvSpPr>
            <a:spLocks noGrp="1"/>
          </p:cNvSpPr>
          <p:nvPr>
            <p:ph type="ftr" sz="quarter" idx="3"/>
          </p:nvPr>
        </p:nvSpPr>
        <p:spPr>
          <a:xfrm>
            <a:off x="4379913" y="6407150"/>
            <a:ext cx="2351087" cy="366713"/>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ea typeface="+mn-ea"/>
              </a:defRPr>
            </a:lvl1pPr>
          </a:lstStyle>
          <a:p>
            <a:endParaRPr lang="en-US"/>
          </a:p>
        </p:txBody>
      </p:sp>
      <p:sp>
        <p:nvSpPr>
          <p:cNvPr id="18" name="Slide Number Placeholder 17"/>
          <p:cNvSpPr>
            <a:spLocks noGrp="1"/>
          </p:cNvSpPr>
          <p:nvPr>
            <p:ph type="sldNum" sz="quarter" idx="4"/>
          </p:nvPr>
        </p:nvSpPr>
        <p:spPr>
          <a:xfrm>
            <a:off x="8647113" y="6407150"/>
            <a:ext cx="366712" cy="366713"/>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charset="0"/>
              </a:defRPr>
            </a:lvl1pPr>
          </a:lstStyle>
          <a:p>
            <a:fld id="{9B107404-3FF2-465D-975C-538C611E1974}" type="slidenum">
              <a:rPr lang="en-US" smtClean="0"/>
              <a:t>‹#›</a:t>
            </a:fld>
            <a:endParaRPr lang="en-US"/>
          </a:p>
        </p:txBody>
      </p:sp>
      <p:sp>
        <p:nvSpPr>
          <p:cNvPr id="11" name="TextBox 10"/>
          <p:cNvSpPr txBox="1"/>
          <p:nvPr/>
        </p:nvSpPr>
        <p:spPr>
          <a:xfrm rot="742098">
            <a:off x="-26988" y="6194425"/>
            <a:ext cx="2232026" cy="522288"/>
          </a:xfrm>
          <a:prstGeom prst="rect">
            <a:avLst/>
          </a:prstGeom>
          <a:noFill/>
        </p:spPr>
        <p:txBody>
          <a:bodyPr wrap="none">
            <a:spAutoFit/>
          </a:bodyPr>
          <a:lstStyle/>
          <a:p>
            <a:pPr fontAlgn="auto">
              <a:spcBef>
                <a:spcPts val="0"/>
              </a:spcBef>
              <a:spcAft>
                <a:spcPts val="0"/>
              </a:spcAft>
              <a:defRPr/>
            </a:pPr>
            <a:r>
              <a:rPr lang="en-US" sz="1400" dirty="0">
                <a:solidFill>
                  <a:schemeClr val="bg1"/>
                </a:solidFill>
                <a:effectLst>
                  <a:outerShdw blurRad="50800" dist="38100" dir="2700000">
                    <a:srgbClr val="000000">
                      <a:alpha val="43000"/>
                    </a:srgbClr>
                  </a:outerShdw>
                </a:effectLst>
                <a:latin typeface="+mn-lt"/>
              </a:rPr>
              <a:t>Friedkin Services Group</a:t>
            </a:r>
          </a:p>
          <a:p>
            <a:pPr fontAlgn="auto">
              <a:spcBef>
                <a:spcPts val="0"/>
              </a:spcBef>
              <a:spcAft>
                <a:spcPts val="0"/>
              </a:spcAft>
              <a:defRPr/>
            </a:pPr>
            <a:r>
              <a:rPr lang="en-US" sz="1400" dirty="0">
                <a:solidFill>
                  <a:schemeClr val="bg1"/>
                </a:solidFill>
                <a:effectLst>
                  <a:outerShdw blurRad="50800" dist="38100" dir="2700000">
                    <a:srgbClr val="000000">
                      <a:alpha val="43000"/>
                    </a:srgbClr>
                  </a:outerShdw>
                </a:effectLst>
                <a:latin typeface="+mn-lt"/>
              </a:rPr>
              <a:t>        Technology</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dissolve/>
  </p:transition>
  <p:timing>
    <p:tnLst>
      <p:par>
        <p:cTn id="1" dur="indefinite" restart="never" nodeType="tmRoot"/>
      </p:par>
    </p:tnLst>
  </p:timing>
  <p:txStyles>
    <p:titleStyle>
      <a:lvl1pPr algn="l" rtl="0" eaLnBrk="1" fontAlgn="base" hangingPunct="1">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ＭＳ Ｐゴシック" charset="-128"/>
          <a:cs typeface="+mj-cs"/>
        </a:defRPr>
      </a:lvl1pPr>
      <a:lvl2pPr algn="l" rtl="0" eaLnBrk="1" fontAlgn="base" hangingPunct="1">
        <a:spcBef>
          <a:spcPct val="0"/>
        </a:spcBef>
        <a:spcAft>
          <a:spcPct val="0"/>
        </a:spcAft>
        <a:defRPr sz="4100" b="1">
          <a:solidFill>
            <a:schemeClr val="tx2"/>
          </a:solidFill>
          <a:latin typeface="Lucida Sans Unicode" charset="0"/>
          <a:ea typeface="ＭＳ Ｐゴシック" charset="-128"/>
        </a:defRPr>
      </a:lvl2pPr>
      <a:lvl3pPr algn="l" rtl="0" eaLnBrk="1" fontAlgn="base" hangingPunct="1">
        <a:spcBef>
          <a:spcPct val="0"/>
        </a:spcBef>
        <a:spcAft>
          <a:spcPct val="0"/>
        </a:spcAft>
        <a:defRPr sz="4100" b="1">
          <a:solidFill>
            <a:schemeClr val="tx2"/>
          </a:solidFill>
          <a:latin typeface="Lucida Sans Unicode" charset="0"/>
          <a:ea typeface="ＭＳ Ｐゴシック" charset="-128"/>
        </a:defRPr>
      </a:lvl3pPr>
      <a:lvl4pPr algn="l" rtl="0" eaLnBrk="1" fontAlgn="base" hangingPunct="1">
        <a:spcBef>
          <a:spcPct val="0"/>
        </a:spcBef>
        <a:spcAft>
          <a:spcPct val="0"/>
        </a:spcAft>
        <a:defRPr sz="4100" b="1">
          <a:solidFill>
            <a:schemeClr val="tx2"/>
          </a:solidFill>
          <a:latin typeface="Lucida Sans Unicode" charset="0"/>
          <a:ea typeface="ＭＳ Ｐゴシック" charset="-128"/>
        </a:defRPr>
      </a:lvl4pPr>
      <a:lvl5pPr algn="l" rtl="0" eaLnBrk="1" fontAlgn="base" hangingPunct="1">
        <a:spcBef>
          <a:spcPct val="0"/>
        </a:spcBef>
        <a:spcAft>
          <a:spcPct val="0"/>
        </a:spcAft>
        <a:defRPr sz="4100" b="1">
          <a:solidFill>
            <a:schemeClr val="tx2"/>
          </a:solidFill>
          <a:latin typeface="Lucida Sans Unicode" charset="0"/>
          <a:ea typeface="ＭＳ Ｐゴシック" charset="-128"/>
        </a:defRPr>
      </a:lvl5pPr>
      <a:lvl6pPr marL="457200" algn="l" rtl="0" eaLnBrk="1" fontAlgn="base" hangingPunct="1">
        <a:spcBef>
          <a:spcPct val="0"/>
        </a:spcBef>
        <a:spcAft>
          <a:spcPct val="0"/>
        </a:spcAft>
        <a:defRPr sz="4100" b="1">
          <a:solidFill>
            <a:schemeClr val="tx2"/>
          </a:solidFill>
          <a:latin typeface="Lucida Sans Unicode" charset="0"/>
          <a:ea typeface="ＭＳ Ｐゴシック" charset="-128"/>
        </a:defRPr>
      </a:lvl6pPr>
      <a:lvl7pPr marL="914400" algn="l" rtl="0" eaLnBrk="1" fontAlgn="base" hangingPunct="1">
        <a:spcBef>
          <a:spcPct val="0"/>
        </a:spcBef>
        <a:spcAft>
          <a:spcPct val="0"/>
        </a:spcAft>
        <a:defRPr sz="4100" b="1">
          <a:solidFill>
            <a:schemeClr val="tx2"/>
          </a:solidFill>
          <a:latin typeface="Lucida Sans Unicode" charset="0"/>
          <a:ea typeface="ＭＳ Ｐゴシック" charset="-128"/>
        </a:defRPr>
      </a:lvl7pPr>
      <a:lvl8pPr marL="1371600" algn="l" rtl="0" eaLnBrk="1" fontAlgn="base" hangingPunct="1">
        <a:spcBef>
          <a:spcPct val="0"/>
        </a:spcBef>
        <a:spcAft>
          <a:spcPct val="0"/>
        </a:spcAft>
        <a:defRPr sz="4100" b="1">
          <a:solidFill>
            <a:schemeClr val="tx2"/>
          </a:solidFill>
          <a:latin typeface="Lucida Sans Unicode" charset="0"/>
          <a:ea typeface="ＭＳ Ｐゴシック" charset="-128"/>
        </a:defRPr>
      </a:lvl8pPr>
      <a:lvl9pPr marL="1828800" algn="l" rtl="0" eaLnBrk="1" fontAlgn="base" hangingPunct="1">
        <a:spcBef>
          <a:spcPct val="0"/>
        </a:spcBef>
        <a:spcAft>
          <a:spcPct val="0"/>
        </a:spcAft>
        <a:defRPr sz="4100" b="1">
          <a:solidFill>
            <a:schemeClr val="tx2"/>
          </a:solidFill>
          <a:latin typeface="Lucida Sans Unicode" charset="0"/>
          <a:ea typeface="ＭＳ Ｐゴシック" charset="-128"/>
        </a:defRPr>
      </a:lvl9pPr>
    </p:titleStyle>
    <p:bodyStyle>
      <a:lvl1pPr marL="365125" indent="-255588" algn="l" rtl="0" eaLnBrk="1" fontAlgn="base" hangingPunct="1">
        <a:spcBef>
          <a:spcPts val="400"/>
        </a:spcBef>
        <a:spcAft>
          <a:spcPct val="0"/>
        </a:spcAft>
        <a:buClr>
          <a:schemeClr val="accent1"/>
        </a:buClr>
        <a:buSzPct val="68000"/>
        <a:buFont typeface="Wingdings 3" pitchFamily="18" charset="2"/>
        <a:buChar char=""/>
        <a:defRPr sz="2700" kern="1200">
          <a:solidFill>
            <a:schemeClr val="tx1"/>
          </a:solidFill>
          <a:latin typeface="+mn-lt"/>
          <a:ea typeface="ＭＳ Ｐゴシック" charset="-128"/>
          <a:cs typeface="+mn-cs"/>
        </a:defRPr>
      </a:lvl1pPr>
      <a:lvl2pPr marL="620713" indent="-228600" algn="l" rtl="0" eaLnBrk="1" fontAlgn="base" hangingPunct="1">
        <a:spcBef>
          <a:spcPts val="325"/>
        </a:spcBef>
        <a:spcAft>
          <a:spcPct val="0"/>
        </a:spcAft>
        <a:buClr>
          <a:schemeClr val="accent1"/>
        </a:buClr>
        <a:buFont typeface="Verdana" pitchFamily="34" charset="0"/>
        <a:buChar char="◦"/>
        <a:defRPr sz="2300" kern="1200">
          <a:solidFill>
            <a:schemeClr val="tx1"/>
          </a:solidFill>
          <a:latin typeface="+mn-lt"/>
          <a:ea typeface="ＭＳ Ｐゴシック" charset="-128"/>
          <a:cs typeface="+mn-cs"/>
        </a:defRPr>
      </a:lvl2pPr>
      <a:lvl3pPr marL="858838" indent="-228600" algn="l" rtl="0" eaLnBrk="1" fontAlgn="base" hangingPunct="1">
        <a:spcBef>
          <a:spcPts val="350"/>
        </a:spcBef>
        <a:spcAft>
          <a:spcPct val="0"/>
        </a:spcAft>
        <a:buClr>
          <a:schemeClr val="accent2"/>
        </a:buClr>
        <a:buSzPct val="100000"/>
        <a:buFont typeface="Wingdings 2" pitchFamily="18" charset="2"/>
        <a:buChar char=""/>
        <a:defRPr sz="2100" kern="1200">
          <a:solidFill>
            <a:schemeClr val="tx1"/>
          </a:solidFill>
          <a:latin typeface="+mn-lt"/>
          <a:ea typeface="ＭＳ Ｐゴシック" charset="-128"/>
          <a:cs typeface="+mn-cs"/>
        </a:defRPr>
      </a:lvl3pPr>
      <a:lvl4pPr marL="1143000" indent="-228600" algn="l" rtl="0" eaLnBrk="1" fontAlgn="base" hangingPunct="1">
        <a:spcBef>
          <a:spcPts val="350"/>
        </a:spcBef>
        <a:spcAft>
          <a:spcPct val="0"/>
        </a:spcAft>
        <a:buClr>
          <a:schemeClr val="accent2"/>
        </a:buClr>
        <a:buFont typeface="Wingdings 2" pitchFamily="18" charset="2"/>
        <a:buChar char=""/>
        <a:defRPr sz="1900" kern="1200">
          <a:solidFill>
            <a:schemeClr val="tx1"/>
          </a:solidFill>
          <a:latin typeface="+mn-lt"/>
          <a:ea typeface="ＭＳ Ｐゴシック" charset="-128"/>
          <a:cs typeface="+mn-cs"/>
        </a:defRPr>
      </a:lvl4pPr>
      <a:lvl5pPr marL="1371600" indent="-228600" algn="l" rtl="0" eaLnBrk="1" fontAlgn="base" hangingPunct="1">
        <a:spcBef>
          <a:spcPts val="350"/>
        </a:spcBef>
        <a:spcAft>
          <a:spcPct val="0"/>
        </a:spcAft>
        <a:buClr>
          <a:schemeClr val="accent2"/>
        </a:buClr>
        <a:buFont typeface="Wingdings 2" pitchFamily="18" charset="2"/>
        <a:buChar char=""/>
        <a:defRPr kern="1200">
          <a:solidFill>
            <a:schemeClr val="tx1"/>
          </a:solidFill>
          <a:latin typeface="+mn-lt"/>
          <a:ea typeface="ＭＳ Ｐゴシック" charset="-128"/>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61.png"/><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9.jpeg"/><Relationship Id="rId1" Type="http://schemas.openxmlformats.org/officeDocument/2006/relationships/slideLayout" Target="../slideLayouts/slideLayout13.xml"/><Relationship Id="rId4" Type="http://schemas.openxmlformats.org/officeDocument/2006/relationships/image" Target="../media/image70.jpeg"/></Relationships>
</file>

<file path=ppt/slides/_rels/slide1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73.jpeg"/><Relationship Id="rId7" Type="http://schemas.openxmlformats.org/officeDocument/2006/relationships/image" Target="../media/image77.png"/><Relationship Id="rId2" Type="http://schemas.openxmlformats.org/officeDocument/2006/relationships/image" Target="../media/image39.gif"/><Relationship Id="rId1" Type="http://schemas.openxmlformats.org/officeDocument/2006/relationships/slideLayout" Target="../slideLayouts/slideLayout13.xml"/><Relationship Id="rId6" Type="http://schemas.openxmlformats.org/officeDocument/2006/relationships/image" Target="../media/image76.png"/><Relationship Id="rId5" Type="http://schemas.openxmlformats.org/officeDocument/2006/relationships/image" Target="../media/image75.jpeg"/><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gif"/><Relationship Id="rId12" Type="http://schemas.openxmlformats.org/officeDocument/2006/relationships/image" Target="../media/image13.jpe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hyperlink" Target="mailto:ngur@friedkin.com"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friedkincompaniescio.files.wordpress.com/2014/09/large_karate_kid_blu-ray6.jpg"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diagramQuickStyle" Target="../diagrams/quickStyle2.xml"/><Relationship Id="rId26" Type="http://schemas.openxmlformats.org/officeDocument/2006/relationships/image" Target="../media/image31.jpeg"/><Relationship Id="rId39" Type="http://schemas.openxmlformats.org/officeDocument/2006/relationships/image" Target="../media/image44.png"/><Relationship Id="rId3" Type="http://schemas.openxmlformats.org/officeDocument/2006/relationships/image" Target="../media/image18.png"/><Relationship Id="rId21" Type="http://schemas.openxmlformats.org/officeDocument/2006/relationships/diagramData" Target="../diagrams/data3.xml"/><Relationship Id="rId34" Type="http://schemas.openxmlformats.org/officeDocument/2006/relationships/image" Target="../media/image39.gif"/><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diagramLayout" Target="../diagrams/layout2.xml"/><Relationship Id="rId25" Type="http://schemas.microsoft.com/office/2007/relationships/diagramDrawing" Target="../diagrams/drawing3.xml"/><Relationship Id="rId33" Type="http://schemas.openxmlformats.org/officeDocument/2006/relationships/image" Target="../media/image38.png"/><Relationship Id="rId38" Type="http://schemas.openxmlformats.org/officeDocument/2006/relationships/image" Target="../media/image43.png"/><Relationship Id="rId2" Type="http://schemas.openxmlformats.org/officeDocument/2006/relationships/image" Target="../media/image17.png"/><Relationship Id="rId16" Type="http://schemas.openxmlformats.org/officeDocument/2006/relationships/diagramData" Target="../diagrams/data2.xml"/><Relationship Id="rId20" Type="http://schemas.microsoft.com/office/2007/relationships/diagramDrawing" Target="../diagrams/drawing2.xml"/><Relationship Id="rId29" Type="http://schemas.openxmlformats.org/officeDocument/2006/relationships/image" Target="../media/image34.png"/><Relationship Id="rId41" Type="http://schemas.openxmlformats.org/officeDocument/2006/relationships/image" Target="../media/image46.jpeg"/><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diagramColors" Target="../diagrams/colors3.xml"/><Relationship Id="rId32" Type="http://schemas.openxmlformats.org/officeDocument/2006/relationships/image" Target="../media/image37.jpeg"/><Relationship Id="rId37" Type="http://schemas.openxmlformats.org/officeDocument/2006/relationships/image" Target="../media/image42.jpeg"/><Relationship Id="rId40" Type="http://schemas.openxmlformats.org/officeDocument/2006/relationships/image" Target="../media/image45.png"/><Relationship Id="rId5" Type="http://schemas.openxmlformats.org/officeDocument/2006/relationships/image" Target="../media/image20.png"/><Relationship Id="rId15" Type="http://schemas.openxmlformats.org/officeDocument/2006/relationships/image" Target="../media/image30.jpeg"/><Relationship Id="rId23" Type="http://schemas.openxmlformats.org/officeDocument/2006/relationships/diagramQuickStyle" Target="../diagrams/quickStyle3.xml"/><Relationship Id="rId28" Type="http://schemas.openxmlformats.org/officeDocument/2006/relationships/image" Target="../media/image33.jpeg"/><Relationship Id="rId36" Type="http://schemas.openxmlformats.org/officeDocument/2006/relationships/image" Target="../media/image41.png"/><Relationship Id="rId10" Type="http://schemas.openxmlformats.org/officeDocument/2006/relationships/image" Target="../media/image25.png"/><Relationship Id="rId19" Type="http://schemas.openxmlformats.org/officeDocument/2006/relationships/diagramColors" Target="../diagrams/colors2.xml"/><Relationship Id="rId31" Type="http://schemas.openxmlformats.org/officeDocument/2006/relationships/image" Target="../media/image36.jpe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diagramLayout" Target="../diagrams/layout3.xml"/><Relationship Id="rId27" Type="http://schemas.openxmlformats.org/officeDocument/2006/relationships/image" Target="../media/image32.png"/><Relationship Id="rId30" Type="http://schemas.openxmlformats.org/officeDocument/2006/relationships/image" Target="../media/image35.jpeg"/><Relationship Id="rId35" Type="http://schemas.openxmlformats.org/officeDocument/2006/relationships/image" Target="../media/image40.jpeg"/></Relationships>
</file>

<file path=ppt/slides/_rels/slide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DevOps @ The Friedkin Group</a:t>
            </a:r>
            <a:endParaRPr lang="en-US" dirty="0"/>
          </a:p>
        </p:txBody>
      </p:sp>
      <p:sp>
        <p:nvSpPr>
          <p:cNvPr id="3" name="Subtitle 2"/>
          <p:cNvSpPr>
            <a:spLocks noGrp="1"/>
          </p:cNvSpPr>
          <p:nvPr>
            <p:ph type="subTitle" idx="1"/>
          </p:nvPr>
        </p:nvSpPr>
        <p:spPr>
          <a:xfrm>
            <a:off x="685800" y="4267200"/>
            <a:ext cx="7772400" cy="685799"/>
          </a:xfrm>
        </p:spPr>
        <p:txBody>
          <a:bodyPr/>
          <a:lstStyle/>
          <a:p>
            <a:pPr algn="l"/>
            <a:r>
              <a:rPr lang="en-US" sz="2000" dirty="0" smtClean="0"/>
              <a:t>Natty Gur</a:t>
            </a:r>
          </a:p>
          <a:p>
            <a:pPr algn="l"/>
            <a:r>
              <a:rPr lang="en-US" sz="2000" dirty="0" smtClean="0"/>
              <a:t>VP &amp; CIO</a:t>
            </a:r>
            <a:endParaRPr lang="en-US" sz="2000" dirty="0"/>
          </a:p>
        </p:txBody>
      </p:sp>
    </p:spTree>
    <p:extLst>
      <p:ext uri="{BB962C8B-B14F-4D97-AF65-F5344CB8AC3E}">
        <p14:creationId xmlns:p14="http://schemas.microsoft.com/office/powerpoint/2010/main" val="1272748102"/>
      </p:ext>
    </p:extLst>
  </p:cSld>
  <p:clrMapOvr>
    <a:masterClrMapping/>
  </p:clrMapOvr>
  <p:transition>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Blur IT roles boundaries</a:t>
            </a:r>
            <a:endParaRPr lang="en-US" dirty="0"/>
          </a:p>
        </p:txBody>
      </p:sp>
      <p:pic>
        <p:nvPicPr>
          <p:cNvPr id="3074"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371600"/>
            <a:ext cx="6192148" cy="4927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500025"/>
      </p:ext>
    </p:extLst>
  </p:cSld>
  <p:clrMapOvr>
    <a:masterClrMapping/>
  </p:clrMapOvr>
  <p:transition>
    <p:dissolv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Change the Organization Chart</a:t>
            </a:r>
            <a:endParaRPr lang="en-US" dirty="0"/>
          </a:p>
        </p:txBody>
      </p:sp>
      <p:graphicFrame>
        <p:nvGraphicFramePr>
          <p:cNvPr id="4" name="Diagram 3"/>
          <p:cNvGraphicFramePr/>
          <p:nvPr>
            <p:extLst>
              <p:ext uri="{D42A27DB-BD31-4B8C-83A1-F6EECF244321}">
                <p14:modId xmlns:p14="http://schemas.microsoft.com/office/powerpoint/2010/main" val="2798589171"/>
              </p:ext>
            </p:extLst>
          </p:nvPr>
        </p:nvGraphicFramePr>
        <p:xfrm>
          <a:off x="361950" y="1066800"/>
          <a:ext cx="4114800" cy="32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Group 1"/>
          <p:cNvGrpSpPr/>
          <p:nvPr/>
        </p:nvGrpSpPr>
        <p:grpSpPr>
          <a:xfrm rot="10800000">
            <a:off x="4658117" y="3316514"/>
            <a:ext cx="4293101" cy="1787819"/>
            <a:chOff x="4723584" y="3171122"/>
            <a:chExt cx="4293101" cy="1787819"/>
          </a:xfrm>
        </p:grpSpPr>
        <p:sp>
          <p:nvSpPr>
            <p:cNvPr id="5" name="Freeform 4"/>
            <p:cNvSpPr/>
            <p:nvPr/>
          </p:nvSpPr>
          <p:spPr>
            <a:xfrm>
              <a:off x="8462553" y="4018681"/>
              <a:ext cx="91440" cy="794868"/>
            </a:xfrm>
            <a:custGeom>
              <a:avLst/>
              <a:gdLst/>
              <a:ahLst/>
              <a:cxnLst/>
              <a:rect l="0" t="0" r="0" b="0"/>
              <a:pathLst>
                <a:path>
                  <a:moveTo>
                    <a:pt x="45720" y="0"/>
                  </a:moveTo>
                  <a:lnTo>
                    <a:pt x="45720" y="794868"/>
                  </a:lnTo>
                  <a:lnTo>
                    <a:pt x="112695" y="794868"/>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 name="Freeform 5"/>
            <p:cNvSpPr/>
            <p:nvPr/>
          </p:nvSpPr>
          <p:spPr>
            <a:xfrm>
              <a:off x="8462553" y="4018681"/>
              <a:ext cx="91440" cy="516481"/>
            </a:xfrm>
            <a:custGeom>
              <a:avLst/>
              <a:gdLst/>
              <a:ahLst/>
              <a:cxnLst/>
              <a:rect l="0" t="0" r="0" b="0"/>
              <a:pathLst>
                <a:path>
                  <a:moveTo>
                    <a:pt x="45720" y="0"/>
                  </a:moveTo>
                  <a:lnTo>
                    <a:pt x="45720" y="516481"/>
                  </a:lnTo>
                  <a:lnTo>
                    <a:pt x="111935" y="51648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 name="Freeform 6"/>
            <p:cNvSpPr/>
            <p:nvPr/>
          </p:nvSpPr>
          <p:spPr>
            <a:xfrm>
              <a:off x="8462553" y="4018681"/>
              <a:ext cx="91440" cy="203060"/>
            </a:xfrm>
            <a:custGeom>
              <a:avLst/>
              <a:gdLst/>
              <a:ahLst/>
              <a:cxnLst/>
              <a:rect l="0" t="0" r="0" b="0"/>
              <a:pathLst>
                <a:path>
                  <a:moveTo>
                    <a:pt x="45720" y="0"/>
                  </a:moveTo>
                  <a:lnTo>
                    <a:pt x="45720" y="203060"/>
                  </a:lnTo>
                  <a:lnTo>
                    <a:pt x="111935" y="20306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9"/>
            <p:cNvSpPr/>
            <p:nvPr/>
          </p:nvSpPr>
          <p:spPr>
            <a:xfrm>
              <a:off x="8417779" y="3705260"/>
              <a:ext cx="267069" cy="92701"/>
            </a:xfrm>
            <a:custGeom>
              <a:avLst/>
              <a:gdLst/>
              <a:ahLst/>
              <a:cxnLst/>
              <a:rect l="0" t="0" r="0" b="0"/>
              <a:pathLst>
                <a:path>
                  <a:moveTo>
                    <a:pt x="0" y="0"/>
                  </a:moveTo>
                  <a:lnTo>
                    <a:pt x="0" y="46350"/>
                  </a:lnTo>
                  <a:lnTo>
                    <a:pt x="267069" y="46350"/>
                  </a:lnTo>
                  <a:lnTo>
                    <a:pt x="267069" y="9270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10"/>
            <p:cNvSpPr/>
            <p:nvPr/>
          </p:nvSpPr>
          <p:spPr>
            <a:xfrm>
              <a:off x="7928415" y="4018681"/>
              <a:ext cx="91440" cy="829901"/>
            </a:xfrm>
            <a:custGeom>
              <a:avLst/>
              <a:gdLst/>
              <a:ahLst/>
              <a:cxnLst/>
              <a:rect l="0" t="0" r="0" b="0"/>
              <a:pathLst>
                <a:path>
                  <a:moveTo>
                    <a:pt x="45720" y="0"/>
                  </a:moveTo>
                  <a:lnTo>
                    <a:pt x="45720" y="829901"/>
                  </a:lnTo>
                  <a:lnTo>
                    <a:pt x="111935" y="82990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11"/>
            <p:cNvSpPr/>
            <p:nvPr/>
          </p:nvSpPr>
          <p:spPr>
            <a:xfrm>
              <a:off x="7928415" y="4018681"/>
              <a:ext cx="91440" cy="516481"/>
            </a:xfrm>
            <a:custGeom>
              <a:avLst/>
              <a:gdLst/>
              <a:ahLst/>
              <a:cxnLst/>
              <a:rect l="0" t="0" r="0" b="0"/>
              <a:pathLst>
                <a:path>
                  <a:moveTo>
                    <a:pt x="45720" y="0"/>
                  </a:moveTo>
                  <a:lnTo>
                    <a:pt x="45720" y="516481"/>
                  </a:lnTo>
                  <a:lnTo>
                    <a:pt x="111935" y="51648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3" name="Freeform 12"/>
            <p:cNvSpPr/>
            <p:nvPr/>
          </p:nvSpPr>
          <p:spPr>
            <a:xfrm>
              <a:off x="7928415" y="4018681"/>
              <a:ext cx="91440" cy="203060"/>
            </a:xfrm>
            <a:custGeom>
              <a:avLst/>
              <a:gdLst/>
              <a:ahLst/>
              <a:cxnLst/>
              <a:rect l="0" t="0" r="0" b="0"/>
              <a:pathLst>
                <a:path>
                  <a:moveTo>
                    <a:pt x="45720" y="0"/>
                  </a:moveTo>
                  <a:lnTo>
                    <a:pt x="45720" y="203060"/>
                  </a:lnTo>
                  <a:lnTo>
                    <a:pt x="111935" y="20306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13"/>
            <p:cNvSpPr/>
            <p:nvPr/>
          </p:nvSpPr>
          <p:spPr>
            <a:xfrm>
              <a:off x="8150709" y="3705260"/>
              <a:ext cx="267069" cy="92701"/>
            </a:xfrm>
            <a:custGeom>
              <a:avLst/>
              <a:gdLst/>
              <a:ahLst/>
              <a:cxnLst/>
              <a:rect l="0" t="0" r="0" b="0"/>
              <a:pathLst>
                <a:path>
                  <a:moveTo>
                    <a:pt x="267069" y="0"/>
                  </a:moveTo>
                  <a:lnTo>
                    <a:pt x="267069" y="46350"/>
                  </a:lnTo>
                  <a:lnTo>
                    <a:pt x="0" y="46350"/>
                  </a:lnTo>
                  <a:lnTo>
                    <a:pt x="0" y="9270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5" name="Freeform 14"/>
            <p:cNvSpPr/>
            <p:nvPr/>
          </p:nvSpPr>
          <p:spPr>
            <a:xfrm>
              <a:off x="6815363" y="3391840"/>
              <a:ext cx="1602415" cy="92701"/>
            </a:xfrm>
            <a:custGeom>
              <a:avLst/>
              <a:gdLst/>
              <a:ahLst/>
              <a:cxnLst/>
              <a:rect l="0" t="0" r="0" b="0"/>
              <a:pathLst>
                <a:path>
                  <a:moveTo>
                    <a:pt x="0" y="0"/>
                  </a:moveTo>
                  <a:lnTo>
                    <a:pt x="0" y="46350"/>
                  </a:lnTo>
                  <a:lnTo>
                    <a:pt x="1602415" y="46350"/>
                  </a:lnTo>
                  <a:lnTo>
                    <a:pt x="1602415" y="927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Freeform 15"/>
            <p:cNvSpPr/>
            <p:nvPr/>
          </p:nvSpPr>
          <p:spPr>
            <a:xfrm>
              <a:off x="7394276" y="4018681"/>
              <a:ext cx="91440" cy="829901"/>
            </a:xfrm>
            <a:custGeom>
              <a:avLst/>
              <a:gdLst/>
              <a:ahLst/>
              <a:cxnLst/>
              <a:rect l="0" t="0" r="0" b="0"/>
              <a:pathLst>
                <a:path>
                  <a:moveTo>
                    <a:pt x="45720" y="0"/>
                  </a:moveTo>
                  <a:lnTo>
                    <a:pt x="45720" y="829901"/>
                  </a:lnTo>
                  <a:lnTo>
                    <a:pt x="111935" y="82990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Freeform 16"/>
            <p:cNvSpPr/>
            <p:nvPr/>
          </p:nvSpPr>
          <p:spPr>
            <a:xfrm>
              <a:off x="7394276" y="4018681"/>
              <a:ext cx="91440" cy="516481"/>
            </a:xfrm>
            <a:custGeom>
              <a:avLst/>
              <a:gdLst/>
              <a:ahLst/>
              <a:cxnLst/>
              <a:rect l="0" t="0" r="0" b="0"/>
              <a:pathLst>
                <a:path>
                  <a:moveTo>
                    <a:pt x="45720" y="0"/>
                  </a:moveTo>
                  <a:lnTo>
                    <a:pt x="45720" y="516481"/>
                  </a:lnTo>
                  <a:lnTo>
                    <a:pt x="111935" y="51648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Freeform 17"/>
            <p:cNvSpPr/>
            <p:nvPr/>
          </p:nvSpPr>
          <p:spPr>
            <a:xfrm>
              <a:off x="7394276" y="4018681"/>
              <a:ext cx="91440" cy="203060"/>
            </a:xfrm>
            <a:custGeom>
              <a:avLst/>
              <a:gdLst/>
              <a:ahLst/>
              <a:cxnLst/>
              <a:rect l="0" t="0" r="0" b="0"/>
              <a:pathLst>
                <a:path>
                  <a:moveTo>
                    <a:pt x="45720" y="0"/>
                  </a:moveTo>
                  <a:lnTo>
                    <a:pt x="45720" y="203060"/>
                  </a:lnTo>
                  <a:lnTo>
                    <a:pt x="111935" y="20306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9" name="Freeform 18"/>
            <p:cNvSpPr/>
            <p:nvPr/>
          </p:nvSpPr>
          <p:spPr>
            <a:xfrm>
              <a:off x="7349502" y="3705260"/>
              <a:ext cx="267069" cy="92701"/>
            </a:xfrm>
            <a:custGeom>
              <a:avLst/>
              <a:gdLst/>
              <a:ahLst/>
              <a:cxnLst/>
              <a:rect l="0" t="0" r="0" b="0"/>
              <a:pathLst>
                <a:path>
                  <a:moveTo>
                    <a:pt x="0" y="0"/>
                  </a:moveTo>
                  <a:lnTo>
                    <a:pt x="0" y="46350"/>
                  </a:lnTo>
                  <a:lnTo>
                    <a:pt x="267069" y="46350"/>
                  </a:lnTo>
                  <a:lnTo>
                    <a:pt x="267069" y="9270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0" name="Freeform 19"/>
            <p:cNvSpPr/>
            <p:nvPr/>
          </p:nvSpPr>
          <p:spPr>
            <a:xfrm>
              <a:off x="6860137" y="4018681"/>
              <a:ext cx="91440" cy="829901"/>
            </a:xfrm>
            <a:custGeom>
              <a:avLst/>
              <a:gdLst/>
              <a:ahLst/>
              <a:cxnLst/>
              <a:rect l="0" t="0" r="0" b="0"/>
              <a:pathLst>
                <a:path>
                  <a:moveTo>
                    <a:pt x="45720" y="0"/>
                  </a:moveTo>
                  <a:lnTo>
                    <a:pt x="45720" y="829901"/>
                  </a:lnTo>
                  <a:lnTo>
                    <a:pt x="111935" y="82990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1" name="Freeform 20"/>
            <p:cNvSpPr/>
            <p:nvPr/>
          </p:nvSpPr>
          <p:spPr>
            <a:xfrm>
              <a:off x="6860137" y="4018681"/>
              <a:ext cx="91440" cy="516481"/>
            </a:xfrm>
            <a:custGeom>
              <a:avLst/>
              <a:gdLst/>
              <a:ahLst/>
              <a:cxnLst/>
              <a:rect l="0" t="0" r="0" b="0"/>
              <a:pathLst>
                <a:path>
                  <a:moveTo>
                    <a:pt x="45720" y="0"/>
                  </a:moveTo>
                  <a:lnTo>
                    <a:pt x="45720" y="516481"/>
                  </a:lnTo>
                  <a:lnTo>
                    <a:pt x="111935" y="51648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2" name="Freeform 21"/>
            <p:cNvSpPr/>
            <p:nvPr/>
          </p:nvSpPr>
          <p:spPr>
            <a:xfrm>
              <a:off x="6860137" y="4018681"/>
              <a:ext cx="91440" cy="203060"/>
            </a:xfrm>
            <a:custGeom>
              <a:avLst/>
              <a:gdLst/>
              <a:ahLst/>
              <a:cxnLst/>
              <a:rect l="0" t="0" r="0" b="0"/>
              <a:pathLst>
                <a:path>
                  <a:moveTo>
                    <a:pt x="45720" y="0"/>
                  </a:moveTo>
                  <a:lnTo>
                    <a:pt x="45720" y="203060"/>
                  </a:lnTo>
                  <a:lnTo>
                    <a:pt x="111935" y="20306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Freeform 22"/>
            <p:cNvSpPr/>
            <p:nvPr/>
          </p:nvSpPr>
          <p:spPr>
            <a:xfrm>
              <a:off x="7082432" y="3705260"/>
              <a:ext cx="267069" cy="92701"/>
            </a:xfrm>
            <a:custGeom>
              <a:avLst/>
              <a:gdLst/>
              <a:ahLst/>
              <a:cxnLst/>
              <a:rect l="0" t="0" r="0" b="0"/>
              <a:pathLst>
                <a:path>
                  <a:moveTo>
                    <a:pt x="267069" y="0"/>
                  </a:moveTo>
                  <a:lnTo>
                    <a:pt x="267069" y="46350"/>
                  </a:lnTo>
                  <a:lnTo>
                    <a:pt x="0" y="46350"/>
                  </a:lnTo>
                  <a:lnTo>
                    <a:pt x="0" y="9270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 name="Freeform 23"/>
            <p:cNvSpPr/>
            <p:nvPr/>
          </p:nvSpPr>
          <p:spPr>
            <a:xfrm>
              <a:off x="6815363" y="3391840"/>
              <a:ext cx="534138" cy="92701"/>
            </a:xfrm>
            <a:custGeom>
              <a:avLst/>
              <a:gdLst/>
              <a:ahLst/>
              <a:cxnLst/>
              <a:rect l="0" t="0" r="0" b="0"/>
              <a:pathLst>
                <a:path>
                  <a:moveTo>
                    <a:pt x="0" y="0"/>
                  </a:moveTo>
                  <a:lnTo>
                    <a:pt x="0" y="46350"/>
                  </a:lnTo>
                  <a:lnTo>
                    <a:pt x="534138" y="46350"/>
                  </a:lnTo>
                  <a:lnTo>
                    <a:pt x="534138" y="927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 name="Freeform 24"/>
            <p:cNvSpPr/>
            <p:nvPr/>
          </p:nvSpPr>
          <p:spPr>
            <a:xfrm>
              <a:off x="6325999" y="4018681"/>
              <a:ext cx="91440" cy="829901"/>
            </a:xfrm>
            <a:custGeom>
              <a:avLst/>
              <a:gdLst/>
              <a:ahLst/>
              <a:cxnLst/>
              <a:rect l="0" t="0" r="0" b="0"/>
              <a:pathLst>
                <a:path>
                  <a:moveTo>
                    <a:pt x="45720" y="0"/>
                  </a:moveTo>
                  <a:lnTo>
                    <a:pt x="45720" y="829901"/>
                  </a:lnTo>
                  <a:lnTo>
                    <a:pt x="111935" y="82990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6" name="Freeform 25"/>
            <p:cNvSpPr/>
            <p:nvPr/>
          </p:nvSpPr>
          <p:spPr>
            <a:xfrm>
              <a:off x="6325999" y="4018681"/>
              <a:ext cx="91440" cy="516481"/>
            </a:xfrm>
            <a:custGeom>
              <a:avLst/>
              <a:gdLst/>
              <a:ahLst/>
              <a:cxnLst/>
              <a:rect l="0" t="0" r="0" b="0"/>
              <a:pathLst>
                <a:path>
                  <a:moveTo>
                    <a:pt x="45720" y="0"/>
                  </a:moveTo>
                  <a:lnTo>
                    <a:pt x="45720" y="516481"/>
                  </a:lnTo>
                  <a:lnTo>
                    <a:pt x="111935" y="51648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7" name="Freeform 26"/>
            <p:cNvSpPr/>
            <p:nvPr/>
          </p:nvSpPr>
          <p:spPr>
            <a:xfrm>
              <a:off x="6325999" y="4018681"/>
              <a:ext cx="91440" cy="203060"/>
            </a:xfrm>
            <a:custGeom>
              <a:avLst/>
              <a:gdLst/>
              <a:ahLst/>
              <a:cxnLst/>
              <a:rect l="0" t="0" r="0" b="0"/>
              <a:pathLst>
                <a:path>
                  <a:moveTo>
                    <a:pt x="45720" y="0"/>
                  </a:moveTo>
                  <a:lnTo>
                    <a:pt x="45720" y="203060"/>
                  </a:lnTo>
                  <a:lnTo>
                    <a:pt x="111935" y="20306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8" name="Freeform 27"/>
            <p:cNvSpPr/>
            <p:nvPr/>
          </p:nvSpPr>
          <p:spPr>
            <a:xfrm>
              <a:off x="6281224" y="3705260"/>
              <a:ext cx="267069" cy="92701"/>
            </a:xfrm>
            <a:custGeom>
              <a:avLst/>
              <a:gdLst/>
              <a:ahLst/>
              <a:cxnLst/>
              <a:rect l="0" t="0" r="0" b="0"/>
              <a:pathLst>
                <a:path>
                  <a:moveTo>
                    <a:pt x="0" y="0"/>
                  </a:moveTo>
                  <a:lnTo>
                    <a:pt x="0" y="46350"/>
                  </a:lnTo>
                  <a:lnTo>
                    <a:pt x="267069" y="46350"/>
                  </a:lnTo>
                  <a:lnTo>
                    <a:pt x="267069" y="9270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9" name="Freeform 28"/>
            <p:cNvSpPr/>
            <p:nvPr/>
          </p:nvSpPr>
          <p:spPr>
            <a:xfrm>
              <a:off x="5791860" y="4018681"/>
              <a:ext cx="91440" cy="829901"/>
            </a:xfrm>
            <a:custGeom>
              <a:avLst/>
              <a:gdLst/>
              <a:ahLst/>
              <a:cxnLst/>
              <a:rect l="0" t="0" r="0" b="0"/>
              <a:pathLst>
                <a:path>
                  <a:moveTo>
                    <a:pt x="45720" y="0"/>
                  </a:moveTo>
                  <a:lnTo>
                    <a:pt x="45720" y="829901"/>
                  </a:lnTo>
                  <a:lnTo>
                    <a:pt x="111935" y="82990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 name="Freeform 29"/>
            <p:cNvSpPr/>
            <p:nvPr/>
          </p:nvSpPr>
          <p:spPr>
            <a:xfrm>
              <a:off x="5791860" y="4018681"/>
              <a:ext cx="91440" cy="516481"/>
            </a:xfrm>
            <a:custGeom>
              <a:avLst/>
              <a:gdLst/>
              <a:ahLst/>
              <a:cxnLst/>
              <a:rect l="0" t="0" r="0" b="0"/>
              <a:pathLst>
                <a:path>
                  <a:moveTo>
                    <a:pt x="45720" y="0"/>
                  </a:moveTo>
                  <a:lnTo>
                    <a:pt x="45720" y="516481"/>
                  </a:lnTo>
                  <a:lnTo>
                    <a:pt x="111935" y="51648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1" name="Freeform 30"/>
            <p:cNvSpPr/>
            <p:nvPr/>
          </p:nvSpPr>
          <p:spPr>
            <a:xfrm>
              <a:off x="5791860" y="4018681"/>
              <a:ext cx="91440" cy="203060"/>
            </a:xfrm>
            <a:custGeom>
              <a:avLst/>
              <a:gdLst/>
              <a:ahLst/>
              <a:cxnLst/>
              <a:rect l="0" t="0" r="0" b="0"/>
              <a:pathLst>
                <a:path>
                  <a:moveTo>
                    <a:pt x="45720" y="0"/>
                  </a:moveTo>
                  <a:lnTo>
                    <a:pt x="45720" y="203060"/>
                  </a:lnTo>
                  <a:lnTo>
                    <a:pt x="111935" y="20306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72" name="Freeform 3071"/>
            <p:cNvSpPr/>
            <p:nvPr/>
          </p:nvSpPr>
          <p:spPr>
            <a:xfrm>
              <a:off x="6014155" y="3705260"/>
              <a:ext cx="267069" cy="92701"/>
            </a:xfrm>
            <a:custGeom>
              <a:avLst/>
              <a:gdLst/>
              <a:ahLst/>
              <a:cxnLst/>
              <a:rect l="0" t="0" r="0" b="0"/>
              <a:pathLst>
                <a:path>
                  <a:moveTo>
                    <a:pt x="267069" y="0"/>
                  </a:moveTo>
                  <a:lnTo>
                    <a:pt x="267069" y="46350"/>
                  </a:lnTo>
                  <a:lnTo>
                    <a:pt x="0" y="46350"/>
                  </a:lnTo>
                  <a:lnTo>
                    <a:pt x="0" y="9270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73" name="Freeform 3072"/>
            <p:cNvSpPr/>
            <p:nvPr/>
          </p:nvSpPr>
          <p:spPr>
            <a:xfrm>
              <a:off x="6281224" y="3391840"/>
              <a:ext cx="534138" cy="92701"/>
            </a:xfrm>
            <a:custGeom>
              <a:avLst/>
              <a:gdLst/>
              <a:ahLst/>
              <a:cxnLst/>
              <a:rect l="0" t="0" r="0" b="0"/>
              <a:pathLst>
                <a:path>
                  <a:moveTo>
                    <a:pt x="534138" y="0"/>
                  </a:moveTo>
                  <a:lnTo>
                    <a:pt x="534138" y="46350"/>
                  </a:lnTo>
                  <a:lnTo>
                    <a:pt x="0" y="46350"/>
                  </a:lnTo>
                  <a:lnTo>
                    <a:pt x="0" y="927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75" name="Freeform 3074"/>
            <p:cNvSpPr/>
            <p:nvPr/>
          </p:nvSpPr>
          <p:spPr>
            <a:xfrm>
              <a:off x="5257722" y="4018681"/>
              <a:ext cx="91440" cy="829901"/>
            </a:xfrm>
            <a:custGeom>
              <a:avLst/>
              <a:gdLst/>
              <a:ahLst/>
              <a:cxnLst/>
              <a:rect l="0" t="0" r="0" b="0"/>
              <a:pathLst>
                <a:path>
                  <a:moveTo>
                    <a:pt x="45720" y="0"/>
                  </a:moveTo>
                  <a:lnTo>
                    <a:pt x="45720" y="829901"/>
                  </a:lnTo>
                  <a:lnTo>
                    <a:pt x="111935" y="82990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76" name="Freeform 3075"/>
            <p:cNvSpPr/>
            <p:nvPr/>
          </p:nvSpPr>
          <p:spPr>
            <a:xfrm>
              <a:off x="5257722" y="4018681"/>
              <a:ext cx="91440" cy="516481"/>
            </a:xfrm>
            <a:custGeom>
              <a:avLst/>
              <a:gdLst/>
              <a:ahLst/>
              <a:cxnLst/>
              <a:rect l="0" t="0" r="0" b="0"/>
              <a:pathLst>
                <a:path>
                  <a:moveTo>
                    <a:pt x="45720" y="0"/>
                  </a:moveTo>
                  <a:lnTo>
                    <a:pt x="45720" y="516481"/>
                  </a:lnTo>
                  <a:lnTo>
                    <a:pt x="111935" y="51648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77" name="Freeform 3076"/>
            <p:cNvSpPr/>
            <p:nvPr/>
          </p:nvSpPr>
          <p:spPr>
            <a:xfrm>
              <a:off x="5257722" y="4018681"/>
              <a:ext cx="91440" cy="203060"/>
            </a:xfrm>
            <a:custGeom>
              <a:avLst/>
              <a:gdLst/>
              <a:ahLst/>
              <a:cxnLst/>
              <a:rect l="0" t="0" r="0" b="0"/>
              <a:pathLst>
                <a:path>
                  <a:moveTo>
                    <a:pt x="45720" y="0"/>
                  </a:moveTo>
                  <a:lnTo>
                    <a:pt x="45720" y="203060"/>
                  </a:lnTo>
                  <a:lnTo>
                    <a:pt x="111935" y="20306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78" name="Freeform 3077"/>
            <p:cNvSpPr/>
            <p:nvPr/>
          </p:nvSpPr>
          <p:spPr>
            <a:xfrm>
              <a:off x="5212947" y="3705260"/>
              <a:ext cx="267069" cy="92701"/>
            </a:xfrm>
            <a:custGeom>
              <a:avLst/>
              <a:gdLst/>
              <a:ahLst/>
              <a:cxnLst/>
              <a:rect l="0" t="0" r="0" b="0"/>
              <a:pathLst>
                <a:path>
                  <a:moveTo>
                    <a:pt x="0" y="0"/>
                  </a:moveTo>
                  <a:lnTo>
                    <a:pt x="0" y="46350"/>
                  </a:lnTo>
                  <a:lnTo>
                    <a:pt x="267069" y="46350"/>
                  </a:lnTo>
                  <a:lnTo>
                    <a:pt x="267069" y="9270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79" name="Freeform 3078"/>
            <p:cNvSpPr/>
            <p:nvPr/>
          </p:nvSpPr>
          <p:spPr>
            <a:xfrm>
              <a:off x="4723584" y="4018681"/>
              <a:ext cx="91440" cy="829901"/>
            </a:xfrm>
            <a:custGeom>
              <a:avLst/>
              <a:gdLst/>
              <a:ahLst/>
              <a:cxnLst/>
              <a:rect l="0" t="0" r="0" b="0"/>
              <a:pathLst>
                <a:path>
                  <a:moveTo>
                    <a:pt x="45720" y="0"/>
                  </a:moveTo>
                  <a:lnTo>
                    <a:pt x="45720" y="829901"/>
                  </a:lnTo>
                  <a:lnTo>
                    <a:pt x="111935" y="82990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80" name="Freeform 3079"/>
            <p:cNvSpPr/>
            <p:nvPr/>
          </p:nvSpPr>
          <p:spPr>
            <a:xfrm>
              <a:off x="4723584" y="4018681"/>
              <a:ext cx="91440" cy="516481"/>
            </a:xfrm>
            <a:custGeom>
              <a:avLst/>
              <a:gdLst/>
              <a:ahLst/>
              <a:cxnLst/>
              <a:rect l="0" t="0" r="0" b="0"/>
              <a:pathLst>
                <a:path>
                  <a:moveTo>
                    <a:pt x="45720" y="0"/>
                  </a:moveTo>
                  <a:lnTo>
                    <a:pt x="45720" y="516481"/>
                  </a:lnTo>
                  <a:lnTo>
                    <a:pt x="111935" y="51648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81" name="Freeform 3080"/>
            <p:cNvSpPr/>
            <p:nvPr/>
          </p:nvSpPr>
          <p:spPr>
            <a:xfrm>
              <a:off x="4723584" y="4018681"/>
              <a:ext cx="91440" cy="203060"/>
            </a:xfrm>
            <a:custGeom>
              <a:avLst/>
              <a:gdLst/>
              <a:ahLst/>
              <a:cxnLst/>
              <a:rect l="0" t="0" r="0" b="0"/>
              <a:pathLst>
                <a:path>
                  <a:moveTo>
                    <a:pt x="45720" y="0"/>
                  </a:moveTo>
                  <a:lnTo>
                    <a:pt x="45720" y="203060"/>
                  </a:lnTo>
                  <a:lnTo>
                    <a:pt x="111935" y="20306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82" name="Freeform 3081"/>
            <p:cNvSpPr/>
            <p:nvPr/>
          </p:nvSpPr>
          <p:spPr>
            <a:xfrm>
              <a:off x="4945878" y="3705260"/>
              <a:ext cx="267069" cy="92701"/>
            </a:xfrm>
            <a:custGeom>
              <a:avLst/>
              <a:gdLst/>
              <a:ahLst/>
              <a:cxnLst/>
              <a:rect l="0" t="0" r="0" b="0"/>
              <a:pathLst>
                <a:path>
                  <a:moveTo>
                    <a:pt x="267069" y="0"/>
                  </a:moveTo>
                  <a:lnTo>
                    <a:pt x="267069" y="46350"/>
                  </a:lnTo>
                  <a:lnTo>
                    <a:pt x="0" y="46350"/>
                  </a:lnTo>
                  <a:lnTo>
                    <a:pt x="0" y="92701"/>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83" name="Freeform 3082"/>
            <p:cNvSpPr/>
            <p:nvPr/>
          </p:nvSpPr>
          <p:spPr>
            <a:xfrm>
              <a:off x="5212947" y="3391840"/>
              <a:ext cx="1602415" cy="92701"/>
            </a:xfrm>
            <a:custGeom>
              <a:avLst/>
              <a:gdLst/>
              <a:ahLst/>
              <a:cxnLst/>
              <a:rect l="0" t="0" r="0" b="0"/>
              <a:pathLst>
                <a:path>
                  <a:moveTo>
                    <a:pt x="1602415" y="0"/>
                  </a:moveTo>
                  <a:lnTo>
                    <a:pt x="1602415" y="46350"/>
                  </a:lnTo>
                  <a:lnTo>
                    <a:pt x="0" y="46350"/>
                  </a:lnTo>
                  <a:lnTo>
                    <a:pt x="0" y="9270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84" name="Freeform 3083"/>
            <p:cNvSpPr/>
            <p:nvPr/>
          </p:nvSpPr>
          <p:spPr>
            <a:xfrm rot="10800000">
              <a:off x="6594644" y="3171122"/>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IT</a:t>
              </a:r>
              <a:endParaRPr lang="en-US" sz="1100" kern="1200" dirty="0"/>
            </a:p>
          </p:txBody>
        </p:sp>
        <p:sp>
          <p:nvSpPr>
            <p:cNvPr id="3085" name="Freeform 3084"/>
            <p:cNvSpPr/>
            <p:nvPr/>
          </p:nvSpPr>
          <p:spPr>
            <a:xfrm rot="10800000">
              <a:off x="4992229" y="3484542"/>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err="1" smtClean="0"/>
                <a:t>Mgr</a:t>
              </a:r>
              <a:endParaRPr lang="en-US" sz="1100" kern="1200" dirty="0"/>
            </a:p>
          </p:txBody>
        </p:sp>
        <p:sp>
          <p:nvSpPr>
            <p:cNvPr id="3086" name="Freeform 3085"/>
            <p:cNvSpPr/>
            <p:nvPr/>
          </p:nvSpPr>
          <p:spPr>
            <a:xfrm rot="10800000">
              <a:off x="4725159" y="3797962"/>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Team </a:t>
              </a:r>
              <a:endParaRPr lang="en-US" sz="1100" kern="1200" dirty="0"/>
            </a:p>
          </p:txBody>
        </p:sp>
        <p:sp>
          <p:nvSpPr>
            <p:cNvPr id="3087" name="Freeform 3086"/>
            <p:cNvSpPr/>
            <p:nvPr/>
          </p:nvSpPr>
          <p:spPr>
            <a:xfrm rot="10800000">
              <a:off x="4835518" y="4111382"/>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Ops</a:t>
              </a:r>
              <a:endParaRPr lang="en-US" sz="1100" kern="1200" dirty="0"/>
            </a:p>
          </p:txBody>
        </p:sp>
        <p:sp>
          <p:nvSpPr>
            <p:cNvPr id="3088" name="Freeform 3087"/>
            <p:cNvSpPr/>
            <p:nvPr/>
          </p:nvSpPr>
          <p:spPr>
            <a:xfrm rot="10800000">
              <a:off x="4835518" y="4424803"/>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err="1" smtClean="0"/>
                <a:t>Dev</a:t>
              </a:r>
              <a:endParaRPr lang="en-US" sz="1100" kern="1200" dirty="0"/>
            </a:p>
          </p:txBody>
        </p:sp>
        <p:sp>
          <p:nvSpPr>
            <p:cNvPr id="3089" name="Freeform 3088"/>
            <p:cNvSpPr/>
            <p:nvPr/>
          </p:nvSpPr>
          <p:spPr>
            <a:xfrm rot="10800000">
              <a:off x="4835518" y="4738223"/>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err="1" smtClean="0"/>
                <a:t>Dev</a:t>
              </a:r>
              <a:endParaRPr lang="en-US" sz="1100" kern="1200" dirty="0"/>
            </a:p>
          </p:txBody>
        </p:sp>
        <p:sp>
          <p:nvSpPr>
            <p:cNvPr id="3090" name="Freeform 3089"/>
            <p:cNvSpPr/>
            <p:nvPr/>
          </p:nvSpPr>
          <p:spPr>
            <a:xfrm rot="10800000">
              <a:off x="5259298" y="3797962"/>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Team</a:t>
              </a:r>
              <a:endParaRPr lang="en-US" sz="1100" kern="1200" dirty="0"/>
            </a:p>
          </p:txBody>
        </p:sp>
        <p:sp>
          <p:nvSpPr>
            <p:cNvPr id="3091" name="Freeform 3090"/>
            <p:cNvSpPr/>
            <p:nvPr/>
          </p:nvSpPr>
          <p:spPr>
            <a:xfrm rot="10800000">
              <a:off x="5369657" y="4111382"/>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err="1" smtClean="0"/>
                <a:t>Dev</a:t>
              </a:r>
              <a:endParaRPr lang="en-US" sz="1100" kern="1200" dirty="0"/>
            </a:p>
          </p:txBody>
        </p:sp>
        <p:sp>
          <p:nvSpPr>
            <p:cNvPr id="3092" name="Freeform 3091"/>
            <p:cNvSpPr/>
            <p:nvPr/>
          </p:nvSpPr>
          <p:spPr>
            <a:xfrm rot="10800000">
              <a:off x="5369657" y="4424803"/>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Ops</a:t>
              </a:r>
              <a:endParaRPr lang="en-US" sz="1100" kern="1200" dirty="0"/>
            </a:p>
          </p:txBody>
        </p:sp>
        <p:sp>
          <p:nvSpPr>
            <p:cNvPr id="3093" name="Freeform 3092"/>
            <p:cNvSpPr/>
            <p:nvPr/>
          </p:nvSpPr>
          <p:spPr>
            <a:xfrm rot="10800000">
              <a:off x="5369657" y="4738223"/>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Ops</a:t>
              </a:r>
              <a:endParaRPr lang="en-US" sz="1100" kern="1200" dirty="0"/>
            </a:p>
          </p:txBody>
        </p:sp>
        <p:sp>
          <p:nvSpPr>
            <p:cNvPr id="3094" name="Freeform 3093"/>
            <p:cNvSpPr/>
            <p:nvPr/>
          </p:nvSpPr>
          <p:spPr>
            <a:xfrm rot="10800000">
              <a:off x="6060506" y="3484542"/>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err="1" smtClean="0"/>
                <a:t>Mgr</a:t>
              </a:r>
              <a:endParaRPr lang="en-US" sz="1100" kern="1200" dirty="0"/>
            </a:p>
          </p:txBody>
        </p:sp>
        <p:sp>
          <p:nvSpPr>
            <p:cNvPr id="3095" name="Freeform 3094"/>
            <p:cNvSpPr/>
            <p:nvPr/>
          </p:nvSpPr>
          <p:spPr>
            <a:xfrm rot="10800000">
              <a:off x="5793437" y="3797962"/>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Team</a:t>
              </a:r>
              <a:endParaRPr lang="en-US" sz="1100" kern="1200" dirty="0"/>
            </a:p>
          </p:txBody>
        </p:sp>
        <p:sp>
          <p:nvSpPr>
            <p:cNvPr id="3096" name="Freeform 3095"/>
            <p:cNvSpPr/>
            <p:nvPr/>
          </p:nvSpPr>
          <p:spPr>
            <a:xfrm rot="10800000">
              <a:off x="5903796" y="4111382"/>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err="1" smtClean="0"/>
                <a:t>Dev</a:t>
              </a:r>
              <a:endParaRPr lang="en-US" sz="1100" kern="1200" dirty="0"/>
            </a:p>
          </p:txBody>
        </p:sp>
        <p:sp>
          <p:nvSpPr>
            <p:cNvPr id="3097" name="Freeform 3096"/>
            <p:cNvSpPr/>
            <p:nvPr/>
          </p:nvSpPr>
          <p:spPr>
            <a:xfrm rot="10800000">
              <a:off x="5903796" y="4424803"/>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Ops</a:t>
              </a:r>
              <a:endParaRPr lang="en-US" sz="1100" kern="1200" dirty="0"/>
            </a:p>
          </p:txBody>
        </p:sp>
        <p:sp>
          <p:nvSpPr>
            <p:cNvPr id="3098" name="Freeform 3097"/>
            <p:cNvSpPr/>
            <p:nvPr/>
          </p:nvSpPr>
          <p:spPr>
            <a:xfrm rot="10800000">
              <a:off x="5903796" y="4738223"/>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err="1" smtClean="0"/>
                <a:t>Dev</a:t>
              </a:r>
              <a:endParaRPr lang="en-US" sz="1100" kern="1200" dirty="0"/>
            </a:p>
          </p:txBody>
        </p:sp>
        <p:sp>
          <p:nvSpPr>
            <p:cNvPr id="3099" name="Freeform 3098"/>
            <p:cNvSpPr/>
            <p:nvPr/>
          </p:nvSpPr>
          <p:spPr>
            <a:xfrm rot="10800000">
              <a:off x="6327575" y="3797962"/>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Team</a:t>
              </a:r>
              <a:endParaRPr lang="en-US" sz="1100" kern="1200" dirty="0"/>
            </a:p>
          </p:txBody>
        </p:sp>
        <p:sp>
          <p:nvSpPr>
            <p:cNvPr id="3100" name="Freeform 3099"/>
            <p:cNvSpPr/>
            <p:nvPr/>
          </p:nvSpPr>
          <p:spPr>
            <a:xfrm rot="10800000">
              <a:off x="6437934" y="4111382"/>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Ops</a:t>
              </a:r>
              <a:endParaRPr lang="en-US" sz="1100" kern="1200" dirty="0"/>
            </a:p>
          </p:txBody>
        </p:sp>
        <p:sp>
          <p:nvSpPr>
            <p:cNvPr id="3101" name="Freeform 3100"/>
            <p:cNvSpPr/>
            <p:nvPr/>
          </p:nvSpPr>
          <p:spPr>
            <a:xfrm rot="10800000">
              <a:off x="6437934" y="4424803"/>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err="1" smtClean="0"/>
                <a:t>Dev</a:t>
              </a:r>
              <a:endParaRPr lang="en-US" sz="1100" kern="1200" dirty="0"/>
            </a:p>
          </p:txBody>
        </p:sp>
        <p:sp>
          <p:nvSpPr>
            <p:cNvPr id="3102" name="Freeform 3101"/>
            <p:cNvSpPr/>
            <p:nvPr/>
          </p:nvSpPr>
          <p:spPr>
            <a:xfrm rot="10800000">
              <a:off x="6437934" y="4738223"/>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Ops</a:t>
              </a:r>
              <a:endParaRPr lang="en-US" sz="1100" kern="1200" dirty="0"/>
            </a:p>
          </p:txBody>
        </p:sp>
        <p:sp>
          <p:nvSpPr>
            <p:cNvPr id="3103" name="Freeform 3102"/>
            <p:cNvSpPr/>
            <p:nvPr/>
          </p:nvSpPr>
          <p:spPr>
            <a:xfrm rot="10800000">
              <a:off x="7128783" y="3484542"/>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err="1" smtClean="0"/>
                <a:t>Mgr</a:t>
              </a:r>
              <a:endParaRPr lang="en-US" sz="1100" kern="1200" dirty="0"/>
            </a:p>
          </p:txBody>
        </p:sp>
        <p:sp>
          <p:nvSpPr>
            <p:cNvPr id="3104" name="Freeform 3103"/>
            <p:cNvSpPr/>
            <p:nvPr/>
          </p:nvSpPr>
          <p:spPr>
            <a:xfrm rot="10800000">
              <a:off x="6861714" y="3797962"/>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Team </a:t>
              </a:r>
              <a:endParaRPr lang="en-US" sz="1100" kern="1200" dirty="0"/>
            </a:p>
          </p:txBody>
        </p:sp>
        <p:sp>
          <p:nvSpPr>
            <p:cNvPr id="3105" name="Freeform 3104"/>
            <p:cNvSpPr/>
            <p:nvPr/>
          </p:nvSpPr>
          <p:spPr>
            <a:xfrm rot="10800000">
              <a:off x="6972073" y="4111382"/>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err="1" smtClean="0"/>
                <a:t>Dev</a:t>
              </a:r>
              <a:endParaRPr lang="en-US" sz="1100" kern="1200" dirty="0"/>
            </a:p>
          </p:txBody>
        </p:sp>
        <p:sp>
          <p:nvSpPr>
            <p:cNvPr id="3106" name="Freeform 3105"/>
            <p:cNvSpPr/>
            <p:nvPr/>
          </p:nvSpPr>
          <p:spPr>
            <a:xfrm rot="10800000">
              <a:off x="6972073" y="4424803"/>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Ops</a:t>
              </a:r>
              <a:endParaRPr lang="en-US" sz="1100" kern="1200" dirty="0"/>
            </a:p>
          </p:txBody>
        </p:sp>
        <p:sp>
          <p:nvSpPr>
            <p:cNvPr id="3107" name="Freeform 3106"/>
            <p:cNvSpPr/>
            <p:nvPr/>
          </p:nvSpPr>
          <p:spPr>
            <a:xfrm rot="10800000">
              <a:off x="6972073" y="4738223"/>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err="1" smtClean="0"/>
                <a:t>Dev</a:t>
              </a:r>
              <a:endParaRPr lang="en-US" sz="1100" kern="1200" dirty="0"/>
            </a:p>
          </p:txBody>
        </p:sp>
        <p:sp>
          <p:nvSpPr>
            <p:cNvPr id="3108" name="Freeform 3107"/>
            <p:cNvSpPr/>
            <p:nvPr/>
          </p:nvSpPr>
          <p:spPr>
            <a:xfrm rot="10800000">
              <a:off x="7395852" y="3797962"/>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Team</a:t>
              </a:r>
              <a:endParaRPr lang="en-US" sz="1100" kern="1200" dirty="0"/>
            </a:p>
          </p:txBody>
        </p:sp>
        <p:sp>
          <p:nvSpPr>
            <p:cNvPr id="3109" name="Freeform 3108"/>
            <p:cNvSpPr/>
            <p:nvPr/>
          </p:nvSpPr>
          <p:spPr>
            <a:xfrm rot="10800000">
              <a:off x="7506212" y="4111382"/>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Ops</a:t>
              </a:r>
              <a:endParaRPr lang="en-US" sz="1100" kern="1200" dirty="0"/>
            </a:p>
          </p:txBody>
        </p:sp>
        <p:sp>
          <p:nvSpPr>
            <p:cNvPr id="3110" name="Freeform 3109"/>
            <p:cNvSpPr/>
            <p:nvPr/>
          </p:nvSpPr>
          <p:spPr>
            <a:xfrm rot="10800000">
              <a:off x="7506212" y="4424803"/>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err="1" smtClean="0"/>
                <a:t>Dev</a:t>
              </a:r>
              <a:endParaRPr lang="en-US" sz="1100" kern="1200" dirty="0"/>
            </a:p>
          </p:txBody>
        </p:sp>
        <p:sp>
          <p:nvSpPr>
            <p:cNvPr id="3111" name="Freeform 3110"/>
            <p:cNvSpPr/>
            <p:nvPr/>
          </p:nvSpPr>
          <p:spPr>
            <a:xfrm rot="10800000">
              <a:off x="7506212" y="4738223"/>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Ops</a:t>
              </a:r>
              <a:endParaRPr lang="en-US" sz="1100" kern="1200" dirty="0"/>
            </a:p>
          </p:txBody>
        </p:sp>
        <p:sp>
          <p:nvSpPr>
            <p:cNvPr id="3112" name="Freeform 3111"/>
            <p:cNvSpPr/>
            <p:nvPr/>
          </p:nvSpPr>
          <p:spPr>
            <a:xfrm rot="10800000">
              <a:off x="8197060" y="3484542"/>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err="1" smtClean="0"/>
                <a:t>Mgr</a:t>
              </a:r>
              <a:endParaRPr lang="en-US" sz="1100" kern="1200" dirty="0"/>
            </a:p>
          </p:txBody>
        </p:sp>
        <p:sp>
          <p:nvSpPr>
            <p:cNvPr id="3113" name="Freeform 3112"/>
            <p:cNvSpPr/>
            <p:nvPr/>
          </p:nvSpPr>
          <p:spPr>
            <a:xfrm rot="10800000">
              <a:off x="7929991" y="3797962"/>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Team</a:t>
              </a:r>
              <a:endParaRPr lang="en-US" sz="1100" kern="1200" dirty="0"/>
            </a:p>
          </p:txBody>
        </p:sp>
        <p:sp>
          <p:nvSpPr>
            <p:cNvPr id="3114" name="Freeform 3113"/>
            <p:cNvSpPr/>
            <p:nvPr/>
          </p:nvSpPr>
          <p:spPr>
            <a:xfrm rot="10800000">
              <a:off x="8040350" y="4111382"/>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err="1" smtClean="0"/>
                <a:t>Dev</a:t>
              </a:r>
              <a:endParaRPr lang="en-US" sz="1100" kern="1200" dirty="0"/>
            </a:p>
          </p:txBody>
        </p:sp>
        <p:sp>
          <p:nvSpPr>
            <p:cNvPr id="3115" name="Freeform 3114"/>
            <p:cNvSpPr/>
            <p:nvPr/>
          </p:nvSpPr>
          <p:spPr>
            <a:xfrm rot="10800000">
              <a:off x="8040350" y="4424803"/>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err="1" smtClean="0"/>
                <a:t>Dev</a:t>
              </a:r>
              <a:endParaRPr lang="en-US" sz="1100" kern="1200" dirty="0"/>
            </a:p>
          </p:txBody>
        </p:sp>
        <p:sp>
          <p:nvSpPr>
            <p:cNvPr id="3116" name="Freeform 3115"/>
            <p:cNvSpPr/>
            <p:nvPr/>
          </p:nvSpPr>
          <p:spPr>
            <a:xfrm rot="10800000">
              <a:off x="8040350" y="4738223"/>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err="1" smtClean="0"/>
                <a:t>Dev</a:t>
              </a:r>
              <a:endParaRPr lang="en-US" sz="1100" kern="1200" dirty="0"/>
            </a:p>
          </p:txBody>
        </p:sp>
        <p:sp>
          <p:nvSpPr>
            <p:cNvPr id="3117" name="Freeform 3116"/>
            <p:cNvSpPr/>
            <p:nvPr/>
          </p:nvSpPr>
          <p:spPr>
            <a:xfrm rot="10800000">
              <a:off x="8464130" y="3797962"/>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Team</a:t>
              </a:r>
              <a:endParaRPr lang="en-US" sz="1100" kern="1200" dirty="0"/>
            </a:p>
          </p:txBody>
        </p:sp>
        <p:sp>
          <p:nvSpPr>
            <p:cNvPr id="3118" name="Freeform 3117"/>
            <p:cNvSpPr/>
            <p:nvPr/>
          </p:nvSpPr>
          <p:spPr>
            <a:xfrm rot="10800000">
              <a:off x="8574489" y="4111382"/>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Ops</a:t>
              </a:r>
              <a:endParaRPr lang="en-US" sz="1100" kern="1200" dirty="0"/>
            </a:p>
          </p:txBody>
        </p:sp>
        <p:sp>
          <p:nvSpPr>
            <p:cNvPr id="3119" name="Freeform 3118"/>
            <p:cNvSpPr/>
            <p:nvPr/>
          </p:nvSpPr>
          <p:spPr>
            <a:xfrm rot="10800000">
              <a:off x="8574489" y="4424803"/>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Ops</a:t>
              </a:r>
              <a:endParaRPr lang="en-US" sz="1100" kern="1200" dirty="0"/>
            </a:p>
          </p:txBody>
        </p:sp>
        <p:sp>
          <p:nvSpPr>
            <p:cNvPr id="3120" name="Freeform 3119"/>
            <p:cNvSpPr/>
            <p:nvPr/>
          </p:nvSpPr>
          <p:spPr>
            <a:xfrm rot="10800000">
              <a:off x="8575249" y="4703190"/>
              <a:ext cx="441436" cy="220718"/>
            </a:xfrm>
            <a:custGeom>
              <a:avLst/>
              <a:gdLst>
                <a:gd name="connsiteX0" fmla="*/ 0 w 441436"/>
                <a:gd name="connsiteY0" fmla="*/ 0 h 220718"/>
                <a:gd name="connsiteX1" fmla="*/ 441436 w 441436"/>
                <a:gd name="connsiteY1" fmla="*/ 0 h 220718"/>
                <a:gd name="connsiteX2" fmla="*/ 441436 w 441436"/>
                <a:gd name="connsiteY2" fmla="*/ 220718 h 220718"/>
                <a:gd name="connsiteX3" fmla="*/ 0 w 441436"/>
                <a:gd name="connsiteY3" fmla="*/ 220718 h 220718"/>
                <a:gd name="connsiteX4" fmla="*/ 0 w 441436"/>
                <a:gd name="connsiteY4" fmla="*/ 0 h 220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36" h="220718">
                  <a:moveTo>
                    <a:pt x="0" y="0"/>
                  </a:moveTo>
                  <a:lnTo>
                    <a:pt x="441436" y="0"/>
                  </a:lnTo>
                  <a:lnTo>
                    <a:pt x="441436" y="220718"/>
                  </a:lnTo>
                  <a:lnTo>
                    <a:pt x="0" y="220718"/>
                  </a:lnTo>
                  <a:lnTo>
                    <a:pt x="0" y="0"/>
                  </a:ln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err="1" smtClean="0"/>
                <a:t>Dev</a:t>
              </a:r>
              <a:endParaRPr lang="en-US" sz="1100" kern="1200" dirty="0"/>
            </a:p>
          </p:txBody>
        </p:sp>
      </p:grpSp>
      <p:sp>
        <p:nvSpPr>
          <p:cNvPr id="9" name="TextBox 8"/>
          <p:cNvSpPr txBox="1"/>
          <p:nvPr/>
        </p:nvSpPr>
        <p:spPr>
          <a:xfrm>
            <a:off x="609600" y="5334000"/>
            <a:ext cx="8001000" cy="369332"/>
          </a:xfrm>
          <a:prstGeom prst="rect">
            <a:avLst/>
          </a:prstGeom>
          <a:noFill/>
        </p:spPr>
        <p:txBody>
          <a:bodyPr wrap="square" rtlCol="0">
            <a:spAutoFit/>
          </a:bodyPr>
          <a:lstStyle/>
          <a:p>
            <a:pPr algn="ctr"/>
            <a:r>
              <a:rPr lang="en-US" dirty="0" smtClean="0"/>
              <a:t>“One Goal - One Team”</a:t>
            </a:r>
            <a:endParaRPr lang="en-US" dirty="0"/>
          </a:p>
        </p:txBody>
      </p:sp>
      <p:pic>
        <p:nvPicPr>
          <p:cNvPr id="307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950" y="5810250"/>
            <a:ext cx="8420100"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88489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274638"/>
            <a:ext cx="8839200" cy="1143000"/>
          </a:xfrm>
        </p:spPr>
        <p:txBody>
          <a:bodyPr>
            <a:normAutofit/>
          </a:bodyPr>
          <a:lstStyle/>
          <a:p>
            <a:r>
              <a:rPr lang="en-US" sz="3600" dirty="0"/>
              <a:t>C</a:t>
            </a:r>
            <a:r>
              <a:rPr lang="en-US" sz="3600" dirty="0" smtClean="0"/>
              <a:t>ontinuous improvement</a:t>
            </a:r>
            <a:endParaRPr lang="en-US" sz="3600" dirty="0"/>
          </a:p>
        </p:txBody>
      </p:sp>
      <p:pic>
        <p:nvPicPr>
          <p:cNvPr id="7170" name="Picture 2" descr="http://petapixel.com/assets/uploads/2013/04/kaizen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54705" y="2644863"/>
            <a:ext cx="2279720" cy="1463434"/>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5600700"/>
            <a:ext cx="8324850"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175607"/>
            <a:ext cx="5257800" cy="4212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0531801"/>
      </p:ext>
    </p:extLst>
  </p:cSld>
  <p:clrMapOvr>
    <a:masterClrMapping/>
  </p:clrMapOvr>
  <p:transition>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371600"/>
            <a:ext cx="8229600" cy="1828800"/>
          </a:xfrm>
        </p:spPr>
        <p:txBody>
          <a:bodyPr/>
          <a:lstStyle/>
          <a:p>
            <a:r>
              <a:rPr lang="fr-FR" sz="3200" dirty="0" smtClean="0"/>
              <a:t>FEDX</a:t>
            </a:r>
          </a:p>
          <a:p>
            <a:r>
              <a:rPr lang="fr-FR" dirty="0" err="1" smtClean="0"/>
              <a:t>Hackathon</a:t>
            </a:r>
            <a:endParaRPr lang="fr-FR" sz="3200" dirty="0"/>
          </a:p>
        </p:txBody>
      </p:sp>
      <p:sp>
        <p:nvSpPr>
          <p:cNvPr id="3" name="Title 2"/>
          <p:cNvSpPr>
            <a:spLocks noGrp="1"/>
          </p:cNvSpPr>
          <p:nvPr>
            <p:ph type="title"/>
          </p:nvPr>
        </p:nvSpPr>
        <p:spPr/>
        <p:txBody>
          <a:bodyPr/>
          <a:lstStyle/>
          <a:p>
            <a:pPr algn="ctr"/>
            <a:r>
              <a:rPr lang="en-US" dirty="0" smtClean="0"/>
              <a:t>Innovation</a:t>
            </a:r>
            <a:endParaRPr lang="en-US" dirty="0"/>
          </a:p>
        </p:txBody>
      </p:sp>
      <p:pic>
        <p:nvPicPr>
          <p:cNvPr id="1026" name="Picture 2" descr="http://www.cars.com/crp/buyingGuides/images/11_highlander_monroney.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18577" y="3276600"/>
            <a:ext cx="2608528"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pictures.dealer.com/t/toyotaoforlando/0814/81e2f12b391013a063f4fd4f89a3eafdx.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3733800"/>
            <a:ext cx="20574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 descr="http://cdn1.mos.techradar.futurecdn.net/art/gadgets/Google%20Glass/google_glass_grey-580-9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1800" y="3505200"/>
            <a:ext cx="3118122" cy="17526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5791200"/>
            <a:ext cx="8286750"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0326980"/>
      </p:ext>
    </p:extLst>
  </p:cSld>
  <p:clrMapOvr>
    <a:masterClrMapping/>
  </p:clrMapOvr>
  <p:transition>
    <p:dissolv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 need this new feature by next Friday”</a:t>
            </a:r>
            <a:endParaRPr lang="en-US" dirty="0"/>
          </a:p>
        </p:txBody>
      </p:sp>
      <p:sp>
        <p:nvSpPr>
          <p:cNvPr id="3" name="Title 2"/>
          <p:cNvSpPr>
            <a:spLocks noGrp="1"/>
          </p:cNvSpPr>
          <p:nvPr>
            <p:ph type="title"/>
          </p:nvPr>
        </p:nvSpPr>
        <p:spPr/>
        <p:txBody>
          <a:bodyPr>
            <a:normAutofit/>
          </a:bodyPr>
          <a:lstStyle/>
          <a:p>
            <a:pPr algn="ctr"/>
            <a:r>
              <a:rPr lang="en-US" dirty="0" smtClean="0"/>
              <a:t>IT Automation</a:t>
            </a:r>
            <a:endParaRPr lang="en-US" dirty="0"/>
          </a:p>
        </p:txBody>
      </p:sp>
      <p:grpSp>
        <p:nvGrpSpPr>
          <p:cNvPr id="6" name="Group 5"/>
          <p:cNvGrpSpPr/>
          <p:nvPr/>
        </p:nvGrpSpPr>
        <p:grpSpPr>
          <a:xfrm>
            <a:off x="76200" y="2133600"/>
            <a:ext cx="4029075" cy="3486518"/>
            <a:chOff x="76200" y="2133600"/>
            <a:chExt cx="4029075" cy="3486518"/>
          </a:xfrm>
        </p:grpSpPr>
        <p:pic>
          <p:nvPicPr>
            <p:cNvPr id="4098" name="Picture 2" descr="http://1.bp.blogspot.com/-j1WbiiCCXRE/UZIC1OHoeyI/AAAAAAAAVgA/3FFObe5oJMs/s640/0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 y="2514600"/>
              <a:ext cx="3959225" cy="31055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6200" y="2133600"/>
              <a:ext cx="4029075" cy="369332"/>
            </a:xfrm>
            <a:prstGeom prst="rect">
              <a:avLst/>
            </a:prstGeom>
            <a:noFill/>
          </p:spPr>
          <p:txBody>
            <a:bodyPr wrap="square" rtlCol="0">
              <a:spAutoFit/>
            </a:bodyPr>
            <a:lstStyle/>
            <a:p>
              <a:r>
                <a:rPr lang="en-US" dirty="0" smtClean="0"/>
                <a:t>No way!                                              </a:t>
              </a:r>
              <a:endParaRPr lang="en-US" dirty="0"/>
            </a:p>
          </p:txBody>
        </p:sp>
      </p:grpSp>
      <p:pic>
        <p:nvPicPr>
          <p:cNvPr id="41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5791200"/>
            <a:ext cx="8410575"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6"/>
          <p:cNvGrpSpPr/>
          <p:nvPr/>
        </p:nvGrpSpPr>
        <p:grpSpPr>
          <a:xfrm>
            <a:off x="4419600" y="2126520"/>
            <a:ext cx="4658277" cy="3493598"/>
            <a:chOff x="4419600" y="2126520"/>
            <a:chExt cx="4658277" cy="3493598"/>
          </a:xfrm>
        </p:grpSpPr>
        <p:pic>
          <p:nvPicPr>
            <p:cNvPr id="4100" name="Picture 4" descr="Maruti’s automated welding floor at its Manesar plant. The car maker’s production lines in Mehsana, scheduled to be operational by 2015, will be 95% automated with at least 800 robots. Photo: Ramesh Pathania/Mint&#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514600"/>
              <a:ext cx="4658277" cy="31055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425636" y="2126520"/>
              <a:ext cx="1491114" cy="369332"/>
            </a:xfrm>
            <a:prstGeom prst="rect">
              <a:avLst/>
            </a:prstGeom>
            <a:noFill/>
          </p:spPr>
          <p:txBody>
            <a:bodyPr wrap="none" rtlCol="0">
              <a:spAutoFit/>
            </a:bodyPr>
            <a:lstStyle/>
            <a:p>
              <a:r>
                <a:rPr lang="en-US" dirty="0"/>
                <a:t>Yes we can</a:t>
              </a:r>
              <a:r>
                <a:rPr lang="en-US" dirty="0" smtClean="0"/>
                <a:t>!</a:t>
              </a:r>
              <a:endParaRPr lang="en-US" dirty="0"/>
            </a:p>
          </p:txBody>
        </p:sp>
      </p:grpSp>
    </p:spTree>
    <p:extLst>
      <p:ext uri="{BB962C8B-B14F-4D97-AF65-F5344CB8AC3E}">
        <p14:creationId xmlns:p14="http://schemas.microsoft.com/office/powerpoint/2010/main" val="37561882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Build cloud ready solutions and platform to host them</a:t>
            </a:r>
            <a:endParaRPr lang="en-US" dirty="0"/>
          </a:p>
        </p:txBody>
      </p:sp>
      <p:pic>
        <p:nvPicPr>
          <p:cNvPr id="1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 y="5895975"/>
            <a:ext cx="8248650"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Group 12"/>
          <p:cNvGrpSpPr/>
          <p:nvPr/>
        </p:nvGrpSpPr>
        <p:grpSpPr>
          <a:xfrm>
            <a:off x="1722201" y="1684054"/>
            <a:ext cx="5334001" cy="3859041"/>
            <a:chOff x="226336" y="609600"/>
            <a:chExt cx="8308065" cy="6172200"/>
          </a:xfrm>
        </p:grpSpPr>
        <p:sp>
          <p:nvSpPr>
            <p:cNvPr id="14" name="Rounded Rectangle 13"/>
            <p:cNvSpPr/>
            <p:nvPr/>
          </p:nvSpPr>
          <p:spPr>
            <a:xfrm>
              <a:off x="226336" y="609600"/>
              <a:ext cx="8308064" cy="6172200"/>
            </a:xfrm>
            <a:prstGeom prst="roundRect">
              <a:avLst/>
            </a:prstGeom>
          </p:spPr>
          <p:style>
            <a:lnRef idx="3">
              <a:schemeClr val="lt1"/>
            </a:lnRef>
            <a:fillRef idx="1">
              <a:schemeClr val="accent1"/>
            </a:fillRef>
            <a:effectRef idx="1">
              <a:schemeClr val="accent1"/>
            </a:effectRef>
            <a:fontRef idx="minor">
              <a:schemeClr val="lt1"/>
            </a:fontRef>
          </p:style>
          <p:txBody>
            <a:bodyPr tIns="0" bIns="0" rtlCol="0" anchor="t"/>
            <a:lstStyle/>
            <a:p>
              <a:pPr algn="ctr"/>
              <a:endParaRPr lang="en-US" sz="1100" b="1" dirty="0"/>
            </a:p>
          </p:txBody>
        </p:sp>
        <p:sp>
          <p:nvSpPr>
            <p:cNvPr id="15" name="Rounded Rectangle 14"/>
            <p:cNvSpPr/>
            <p:nvPr/>
          </p:nvSpPr>
          <p:spPr>
            <a:xfrm>
              <a:off x="381000" y="1219200"/>
              <a:ext cx="6324600" cy="54102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t"/>
            <a:lstStyle/>
            <a:p>
              <a:pPr algn="ctr"/>
              <a:endParaRPr lang="en-US" sz="1050" dirty="0"/>
            </a:p>
          </p:txBody>
        </p:sp>
        <p:sp>
          <p:nvSpPr>
            <p:cNvPr id="16" name="Rounded Rectangle 15"/>
            <p:cNvSpPr/>
            <p:nvPr/>
          </p:nvSpPr>
          <p:spPr>
            <a:xfrm>
              <a:off x="683537" y="2922759"/>
              <a:ext cx="5165558" cy="1143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US" sz="1050" dirty="0" err="1" smtClean="0"/>
                <a:t>SaaS</a:t>
              </a:r>
              <a:endParaRPr lang="en-US" sz="1050" dirty="0" smtClean="0"/>
            </a:p>
            <a:p>
              <a:pPr algn="ctr"/>
              <a:r>
                <a:rPr lang="en-US" sz="1050" dirty="0" smtClean="0"/>
                <a:t>(Software As A Service)</a:t>
              </a:r>
              <a:endParaRPr lang="en-US" sz="1050" dirty="0"/>
            </a:p>
          </p:txBody>
        </p:sp>
        <p:sp>
          <p:nvSpPr>
            <p:cNvPr id="17" name="Rounded Rectangle 16"/>
            <p:cNvSpPr/>
            <p:nvPr/>
          </p:nvSpPr>
          <p:spPr>
            <a:xfrm>
              <a:off x="683537" y="5285715"/>
              <a:ext cx="5165558" cy="1191285"/>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US" sz="1050" dirty="0" err="1" smtClean="0"/>
                <a:t>IaaS</a:t>
              </a:r>
              <a:endParaRPr lang="en-US" sz="1050" dirty="0" smtClean="0"/>
            </a:p>
            <a:p>
              <a:pPr algn="ctr"/>
              <a:r>
                <a:rPr lang="en-US" sz="1050" dirty="0" smtClean="0"/>
                <a:t>(Infra. As A Service)</a:t>
              </a:r>
              <a:endParaRPr lang="en-US" sz="1050" dirty="0"/>
            </a:p>
          </p:txBody>
        </p:sp>
        <p:sp>
          <p:nvSpPr>
            <p:cNvPr id="18" name="Rounded Rectangle 17"/>
            <p:cNvSpPr/>
            <p:nvPr/>
          </p:nvSpPr>
          <p:spPr>
            <a:xfrm>
              <a:off x="685800" y="1754101"/>
              <a:ext cx="5165558" cy="1130171"/>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US" sz="1050" dirty="0" smtClean="0"/>
                <a:t>Provisioning / monitoring / reporting</a:t>
              </a:r>
              <a:endParaRPr lang="en-US" sz="1050" dirty="0"/>
            </a:p>
          </p:txBody>
        </p:sp>
        <p:sp>
          <p:nvSpPr>
            <p:cNvPr id="19" name="Rounded Rectangle 18"/>
            <p:cNvSpPr/>
            <p:nvPr/>
          </p:nvSpPr>
          <p:spPr>
            <a:xfrm>
              <a:off x="739366" y="2436880"/>
              <a:ext cx="1219200" cy="457200"/>
            </a:xfrm>
            <a:prstGeom prst="roundRect">
              <a:avLst/>
            </a:prstGeom>
            <a:solidFill>
              <a:srgbClr val="FF9933">
                <a:alpha val="4902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800" dirty="0" smtClean="0">
                  <a:solidFill>
                    <a:srgbClr val="7030A0"/>
                  </a:solidFill>
                </a:rPr>
                <a:t>Platform management</a:t>
              </a:r>
              <a:endParaRPr lang="en-US" sz="800" dirty="0">
                <a:solidFill>
                  <a:srgbClr val="7030A0"/>
                </a:solidFill>
              </a:endParaRPr>
            </a:p>
          </p:txBody>
        </p:sp>
        <p:sp>
          <p:nvSpPr>
            <p:cNvPr id="20" name="Rounded Rectangle 19"/>
            <p:cNvSpPr/>
            <p:nvPr/>
          </p:nvSpPr>
          <p:spPr>
            <a:xfrm>
              <a:off x="754455" y="3581399"/>
              <a:ext cx="1219200" cy="457200"/>
            </a:xfrm>
            <a:prstGeom prst="roundRect">
              <a:avLst/>
            </a:prstGeom>
            <a:solidFill>
              <a:srgbClr val="FF9933">
                <a:alpha val="4902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800" dirty="0" smtClean="0">
                  <a:solidFill>
                    <a:srgbClr val="7030A0"/>
                  </a:solidFill>
                </a:rPr>
                <a:t>Exchange 2013</a:t>
              </a:r>
              <a:endParaRPr lang="en-US" sz="800" dirty="0">
                <a:solidFill>
                  <a:srgbClr val="7030A0"/>
                </a:solidFill>
              </a:endParaRPr>
            </a:p>
          </p:txBody>
        </p:sp>
        <p:sp>
          <p:nvSpPr>
            <p:cNvPr id="21" name="Rounded Rectangle 20"/>
            <p:cNvSpPr/>
            <p:nvPr/>
          </p:nvSpPr>
          <p:spPr>
            <a:xfrm>
              <a:off x="2018447" y="3581399"/>
              <a:ext cx="1219200" cy="457200"/>
            </a:xfrm>
            <a:prstGeom prst="roundRect">
              <a:avLst/>
            </a:prstGeom>
            <a:solidFill>
              <a:srgbClr val="FF9933">
                <a:alpha val="4902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800" dirty="0" smtClean="0">
                  <a:solidFill>
                    <a:srgbClr val="7030A0"/>
                  </a:solidFill>
                </a:rPr>
                <a:t>FI</a:t>
              </a:r>
              <a:endParaRPr lang="en-US" sz="800" dirty="0">
                <a:solidFill>
                  <a:srgbClr val="7030A0"/>
                </a:solidFill>
              </a:endParaRPr>
            </a:p>
          </p:txBody>
        </p:sp>
        <p:sp>
          <p:nvSpPr>
            <p:cNvPr id="22" name="Rounded Rectangle 21"/>
            <p:cNvSpPr/>
            <p:nvPr/>
          </p:nvSpPr>
          <p:spPr>
            <a:xfrm>
              <a:off x="3292722" y="3581399"/>
              <a:ext cx="1219200" cy="457200"/>
            </a:xfrm>
            <a:prstGeom prst="roundRect">
              <a:avLst/>
            </a:prstGeom>
            <a:solidFill>
              <a:srgbClr val="FF9933">
                <a:alpha val="4902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800" dirty="0" smtClean="0">
                  <a:solidFill>
                    <a:srgbClr val="7030A0"/>
                  </a:solidFill>
                </a:rPr>
                <a:t>Share Point</a:t>
              </a:r>
              <a:endParaRPr lang="en-US" sz="800" dirty="0">
                <a:solidFill>
                  <a:srgbClr val="7030A0"/>
                </a:solidFill>
              </a:endParaRPr>
            </a:p>
          </p:txBody>
        </p:sp>
        <p:grpSp>
          <p:nvGrpSpPr>
            <p:cNvPr id="23" name="Group 22"/>
            <p:cNvGrpSpPr/>
            <p:nvPr/>
          </p:nvGrpSpPr>
          <p:grpSpPr>
            <a:xfrm>
              <a:off x="683537" y="4090657"/>
              <a:ext cx="5165558" cy="1471943"/>
              <a:chOff x="683537" y="4090657"/>
              <a:chExt cx="5165558" cy="1471943"/>
            </a:xfrm>
          </p:grpSpPr>
          <p:sp>
            <p:nvSpPr>
              <p:cNvPr id="35" name="Rounded Rectangle 34"/>
              <p:cNvSpPr/>
              <p:nvPr/>
            </p:nvSpPr>
            <p:spPr>
              <a:xfrm>
                <a:off x="683537" y="4090657"/>
                <a:ext cx="5165558" cy="1167143"/>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US" sz="1050" dirty="0" err="1"/>
                  <a:t>P</a:t>
                </a:r>
                <a:r>
                  <a:rPr lang="en-US" sz="1050" dirty="0" err="1" smtClean="0"/>
                  <a:t>aaS</a:t>
                </a:r>
                <a:endParaRPr lang="en-US" sz="1050" dirty="0" smtClean="0"/>
              </a:p>
              <a:p>
                <a:pPr algn="ctr"/>
                <a:r>
                  <a:rPr lang="en-US" sz="1050" dirty="0" smtClean="0"/>
                  <a:t>(Platform As A Service)</a:t>
                </a:r>
                <a:endParaRPr lang="en-US" sz="1050" dirty="0"/>
              </a:p>
            </p:txBody>
          </p:sp>
          <p:sp>
            <p:nvSpPr>
              <p:cNvPr id="36" name="Rounded Rectangle 35"/>
              <p:cNvSpPr/>
              <p:nvPr/>
            </p:nvSpPr>
            <p:spPr>
              <a:xfrm>
                <a:off x="838200" y="4790036"/>
                <a:ext cx="1219200" cy="457200"/>
              </a:xfrm>
              <a:prstGeom prst="roundRect">
                <a:avLst/>
              </a:prstGeom>
              <a:solidFill>
                <a:srgbClr val="FF9933">
                  <a:alpha val="4902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800" dirty="0" smtClean="0">
                    <a:solidFill>
                      <a:srgbClr val="7030A0"/>
                    </a:solidFill>
                  </a:rPr>
                  <a:t>SOA</a:t>
                </a:r>
                <a:endParaRPr lang="en-US" sz="800" dirty="0">
                  <a:solidFill>
                    <a:srgbClr val="7030A0"/>
                  </a:solidFill>
                </a:endParaRPr>
              </a:p>
            </p:txBody>
          </p:sp>
          <p:sp>
            <p:nvSpPr>
              <p:cNvPr id="37" name="Rounded Rectangle 36"/>
              <p:cNvSpPr/>
              <p:nvPr/>
            </p:nvSpPr>
            <p:spPr>
              <a:xfrm>
                <a:off x="2209800" y="4800600"/>
                <a:ext cx="1219200" cy="457200"/>
              </a:xfrm>
              <a:prstGeom prst="roundRect">
                <a:avLst/>
              </a:prstGeom>
              <a:solidFill>
                <a:srgbClr val="FF9933">
                  <a:alpha val="4902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800" dirty="0" smtClean="0">
                    <a:solidFill>
                      <a:srgbClr val="7030A0"/>
                    </a:solidFill>
                  </a:rPr>
                  <a:t>Continuous Delivery</a:t>
                </a:r>
                <a:endParaRPr lang="en-US" sz="800" dirty="0">
                  <a:solidFill>
                    <a:srgbClr val="7030A0"/>
                  </a:solidFill>
                </a:endParaRPr>
              </a:p>
            </p:txBody>
          </p:sp>
          <p:sp>
            <p:nvSpPr>
              <p:cNvPr id="38" name="Rounded Rectangle 37"/>
              <p:cNvSpPr/>
              <p:nvPr/>
            </p:nvSpPr>
            <p:spPr>
              <a:xfrm>
                <a:off x="838200" y="4268331"/>
                <a:ext cx="1219200" cy="457200"/>
              </a:xfrm>
              <a:prstGeom prst="roundRect">
                <a:avLst/>
              </a:prstGeom>
              <a:solidFill>
                <a:srgbClr val="FF9933">
                  <a:alpha val="4902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800" dirty="0" smtClean="0">
                    <a:solidFill>
                      <a:srgbClr val="7030A0"/>
                    </a:solidFill>
                  </a:rPr>
                  <a:t>SSO</a:t>
                </a:r>
              </a:p>
              <a:p>
                <a:pPr algn="ctr"/>
                <a:r>
                  <a:rPr lang="en-US" sz="800" dirty="0" smtClean="0">
                    <a:solidFill>
                      <a:srgbClr val="7030A0"/>
                    </a:solidFill>
                  </a:rPr>
                  <a:t>Single Sign On</a:t>
                </a:r>
                <a:endParaRPr lang="en-US" sz="800" dirty="0">
                  <a:solidFill>
                    <a:srgbClr val="7030A0"/>
                  </a:solidFill>
                </a:endParaRPr>
              </a:p>
            </p:txBody>
          </p:sp>
          <p:sp>
            <p:nvSpPr>
              <p:cNvPr id="39" name="Rounded Rectangle 38"/>
              <p:cNvSpPr/>
              <p:nvPr/>
            </p:nvSpPr>
            <p:spPr>
              <a:xfrm>
                <a:off x="4534556" y="4268331"/>
                <a:ext cx="1219200" cy="457200"/>
              </a:xfrm>
              <a:prstGeom prst="roundRect">
                <a:avLst/>
              </a:prstGeom>
              <a:solidFill>
                <a:srgbClr val="FF9933">
                  <a:alpha val="4902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800" dirty="0" err="1" smtClean="0">
                    <a:solidFill>
                      <a:srgbClr val="7030A0"/>
                    </a:solidFill>
                  </a:rPr>
                  <a:t>.Net</a:t>
                </a:r>
                <a:r>
                  <a:rPr lang="en-US" sz="800" dirty="0" smtClean="0">
                    <a:solidFill>
                      <a:srgbClr val="7030A0"/>
                    </a:solidFill>
                  </a:rPr>
                  <a:t> Farm</a:t>
                </a:r>
                <a:endParaRPr lang="en-US" sz="800" dirty="0">
                  <a:solidFill>
                    <a:srgbClr val="7030A0"/>
                  </a:solidFill>
                </a:endParaRPr>
              </a:p>
            </p:txBody>
          </p:sp>
          <p:sp>
            <p:nvSpPr>
              <p:cNvPr id="40" name="Rounded Rectangle 39"/>
              <p:cNvSpPr/>
              <p:nvPr/>
            </p:nvSpPr>
            <p:spPr>
              <a:xfrm>
                <a:off x="4534556" y="4790036"/>
                <a:ext cx="1219200" cy="772564"/>
              </a:xfrm>
              <a:prstGeom prst="roundRect">
                <a:avLst/>
              </a:prstGeom>
              <a:solidFill>
                <a:srgbClr val="FF9933">
                  <a:alpha val="4902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800" dirty="0" smtClean="0">
                    <a:solidFill>
                      <a:srgbClr val="7030A0"/>
                    </a:solidFill>
                  </a:rPr>
                  <a:t>SQL</a:t>
                </a:r>
              </a:p>
              <a:p>
                <a:pPr algn="ctr"/>
                <a:r>
                  <a:rPr lang="en-US" sz="800" dirty="0" smtClean="0">
                    <a:solidFill>
                      <a:srgbClr val="7030A0"/>
                    </a:solidFill>
                  </a:rPr>
                  <a:t>Farm</a:t>
                </a:r>
                <a:endParaRPr lang="en-US" sz="800" dirty="0">
                  <a:solidFill>
                    <a:srgbClr val="7030A0"/>
                  </a:solidFill>
                </a:endParaRPr>
              </a:p>
            </p:txBody>
          </p:sp>
        </p:grpSp>
        <p:sp>
          <p:nvSpPr>
            <p:cNvPr id="24" name="Rounded Rectangle 23"/>
            <p:cNvSpPr/>
            <p:nvPr/>
          </p:nvSpPr>
          <p:spPr>
            <a:xfrm>
              <a:off x="754455" y="6008483"/>
              <a:ext cx="1219200" cy="457200"/>
            </a:xfrm>
            <a:prstGeom prst="roundRect">
              <a:avLst/>
            </a:prstGeom>
            <a:solidFill>
              <a:srgbClr val="FF9933">
                <a:alpha val="4902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800" dirty="0" smtClean="0">
                  <a:solidFill>
                    <a:srgbClr val="7030A0"/>
                  </a:solidFill>
                </a:rPr>
                <a:t>Storage</a:t>
              </a:r>
              <a:endParaRPr lang="en-US" sz="800" dirty="0">
                <a:solidFill>
                  <a:srgbClr val="7030A0"/>
                </a:solidFill>
              </a:endParaRPr>
            </a:p>
          </p:txBody>
        </p:sp>
        <p:sp>
          <p:nvSpPr>
            <p:cNvPr id="25" name="Rounded Rectangle 24"/>
            <p:cNvSpPr/>
            <p:nvPr/>
          </p:nvSpPr>
          <p:spPr>
            <a:xfrm>
              <a:off x="780861" y="5334000"/>
              <a:ext cx="1219200" cy="457200"/>
            </a:xfrm>
            <a:prstGeom prst="roundRect">
              <a:avLst/>
            </a:prstGeom>
            <a:solidFill>
              <a:srgbClr val="FF9933">
                <a:alpha val="4902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800" dirty="0" smtClean="0">
                  <a:solidFill>
                    <a:srgbClr val="7030A0"/>
                  </a:solidFill>
                </a:rPr>
                <a:t>Compute</a:t>
              </a:r>
              <a:endParaRPr lang="en-US" sz="800" dirty="0">
                <a:solidFill>
                  <a:srgbClr val="7030A0"/>
                </a:solidFill>
              </a:endParaRPr>
            </a:p>
          </p:txBody>
        </p:sp>
        <p:sp>
          <p:nvSpPr>
            <p:cNvPr id="26" name="Rounded Rectangle 25"/>
            <p:cNvSpPr/>
            <p:nvPr/>
          </p:nvSpPr>
          <p:spPr>
            <a:xfrm>
              <a:off x="2044098" y="5562600"/>
              <a:ext cx="1219200" cy="838201"/>
            </a:xfrm>
            <a:prstGeom prst="roundRect">
              <a:avLst/>
            </a:prstGeom>
            <a:solidFill>
              <a:srgbClr val="FF9933">
                <a:alpha val="4902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smtClean="0">
                <a:solidFill>
                  <a:srgbClr val="7030A0"/>
                </a:solidFill>
              </a:endParaRPr>
            </a:p>
            <a:p>
              <a:pPr algn="ctr"/>
              <a:r>
                <a:rPr lang="en-US" sz="800" dirty="0" smtClean="0">
                  <a:solidFill>
                    <a:srgbClr val="7030A0"/>
                  </a:solidFill>
                </a:rPr>
                <a:t>Network</a:t>
              </a:r>
              <a:endParaRPr lang="en-US" sz="800" dirty="0">
                <a:solidFill>
                  <a:srgbClr val="7030A0"/>
                </a:solidFill>
              </a:endParaRPr>
            </a:p>
          </p:txBody>
        </p:sp>
        <p:sp>
          <p:nvSpPr>
            <p:cNvPr id="27" name="Rounded Rectangle 26"/>
            <p:cNvSpPr/>
            <p:nvPr/>
          </p:nvSpPr>
          <p:spPr>
            <a:xfrm>
              <a:off x="6001494" y="1754100"/>
              <a:ext cx="438895" cy="4722899"/>
            </a:xfrm>
            <a:prstGeom prst="roundRect">
              <a:avLst/>
            </a:prstGeom>
          </p:spPr>
          <p:style>
            <a:lnRef idx="1">
              <a:schemeClr val="accent1"/>
            </a:lnRef>
            <a:fillRef idx="2">
              <a:schemeClr val="accent1"/>
            </a:fillRef>
            <a:effectRef idx="1">
              <a:schemeClr val="accent1"/>
            </a:effectRef>
            <a:fontRef idx="minor">
              <a:schemeClr val="dk1"/>
            </a:fontRef>
          </p:style>
          <p:txBody>
            <a:bodyPr vert="vert" rtlCol="0" anchor="t"/>
            <a:lstStyle/>
            <a:p>
              <a:pPr algn="ctr"/>
              <a:r>
                <a:rPr lang="en-US" sz="1050" dirty="0" smtClean="0"/>
                <a:t>Security</a:t>
              </a:r>
              <a:endParaRPr lang="en-US" sz="1050" dirty="0"/>
            </a:p>
          </p:txBody>
        </p:sp>
        <p:sp>
          <p:nvSpPr>
            <p:cNvPr id="28" name="Rounded Rectangle 27"/>
            <p:cNvSpPr/>
            <p:nvPr/>
          </p:nvSpPr>
          <p:spPr>
            <a:xfrm>
              <a:off x="6858000" y="1317700"/>
              <a:ext cx="1447798" cy="6635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t"/>
            <a:lstStyle/>
            <a:p>
              <a:pPr algn="ctr"/>
              <a:r>
                <a:rPr lang="en-US" sz="1000" dirty="0" smtClean="0"/>
                <a:t>Security</a:t>
              </a:r>
              <a:endParaRPr lang="en-US" sz="1000" dirty="0"/>
            </a:p>
          </p:txBody>
        </p:sp>
        <p:sp>
          <p:nvSpPr>
            <p:cNvPr id="29" name="Rounded Rectangle 28"/>
            <p:cNvSpPr/>
            <p:nvPr/>
          </p:nvSpPr>
          <p:spPr>
            <a:xfrm>
              <a:off x="6858000" y="2133600"/>
              <a:ext cx="1447798" cy="6635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t"/>
            <a:lstStyle/>
            <a:p>
              <a:pPr algn="ctr"/>
              <a:r>
                <a:rPr lang="en-US" sz="1000" dirty="0" smtClean="0"/>
                <a:t>Architecture</a:t>
              </a:r>
              <a:endParaRPr lang="en-US" sz="1000" dirty="0"/>
            </a:p>
          </p:txBody>
        </p:sp>
        <p:sp>
          <p:nvSpPr>
            <p:cNvPr id="30" name="Rounded Rectangle 29"/>
            <p:cNvSpPr/>
            <p:nvPr/>
          </p:nvSpPr>
          <p:spPr>
            <a:xfrm>
              <a:off x="6857999" y="2922759"/>
              <a:ext cx="1447799" cy="6635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t"/>
            <a:lstStyle/>
            <a:p>
              <a:pPr algn="ctr"/>
              <a:r>
                <a:rPr lang="en-US" sz="1000" dirty="0" smtClean="0"/>
                <a:t>Procurement</a:t>
              </a:r>
              <a:endParaRPr lang="en-US" sz="1000" dirty="0"/>
            </a:p>
          </p:txBody>
        </p:sp>
        <p:sp>
          <p:nvSpPr>
            <p:cNvPr id="31" name="Rounded Rectangle 30"/>
            <p:cNvSpPr/>
            <p:nvPr/>
          </p:nvSpPr>
          <p:spPr>
            <a:xfrm>
              <a:off x="6858000" y="3699975"/>
              <a:ext cx="1447799" cy="6635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t"/>
            <a:lstStyle/>
            <a:p>
              <a:pPr algn="ctr"/>
              <a:r>
                <a:rPr lang="en-US" sz="1000" dirty="0" smtClean="0"/>
                <a:t>Budget Management</a:t>
              </a:r>
              <a:endParaRPr lang="en-US" sz="1000" dirty="0"/>
            </a:p>
          </p:txBody>
        </p:sp>
        <p:sp>
          <p:nvSpPr>
            <p:cNvPr id="32" name="Rounded Rectangle 31"/>
            <p:cNvSpPr/>
            <p:nvPr/>
          </p:nvSpPr>
          <p:spPr>
            <a:xfrm>
              <a:off x="6879769" y="4468850"/>
              <a:ext cx="1447799" cy="6635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t"/>
            <a:lstStyle/>
            <a:p>
              <a:pPr algn="ctr"/>
              <a:r>
                <a:rPr lang="en-US" sz="1000" dirty="0" smtClean="0"/>
                <a:t>Development</a:t>
              </a:r>
              <a:endParaRPr lang="en-US" sz="1000" dirty="0"/>
            </a:p>
          </p:txBody>
        </p:sp>
        <p:sp>
          <p:nvSpPr>
            <p:cNvPr id="33" name="TextBox 32"/>
            <p:cNvSpPr txBox="1"/>
            <p:nvPr/>
          </p:nvSpPr>
          <p:spPr>
            <a:xfrm>
              <a:off x="226338" y="762000"/>
              <a:ext cx="8308063" cy="492263"/>
            </a:xfrm>
            <a:prstGeom prst="rect">
              <a:avLst/>
            </a:prstGeom>
            <a:noFill/>
          </p:spPr>
          <p:txBody>
            <a:bodyPr wrap="square" rtlCol="0">
              <a:spAutoFit/>
            </a:bodyPr>
            <a:lstStyle/>
            <a:p>
              <a:pPr algn="ctr"/>
              <a:r>
                <a:rPr lang="en-US" sz="1400" b="1" dirty="0" smtClean="0">
                  <a:solidFill>
                    <a:schemeClr val="bg1"/>
                  </a:solidFill>
                </a:rPr>
                <a:t>IT as a Service</a:t>
              </a:r>
              <a:endParaRPr lang="en-US" sz="1400" b="1" dirty="0">
                <a:solidFill>
                  <a:schemeClr val="bg1"/>
                </a:solidFill>
              </a:endParaRPr>
            </a:p>
          </p:txBody>
        </p:sp>
        <p:sp>
          <p:nvSpPr>
            <p:cNvPr id="34" name="TextBox 33"/>
            <p:cNvSpPr txBox="1"/>
            <p:nvPr/>
          </p:nvSpPr>
          <p:spPr>
            <a:xfrm>
              <a:off x="721798" y="1290664"/>
              <a:ext cx="5129559" cy="443036"/>
            </a:xfrm>
            <a:prstGeom prst="rect">
              <a:avLst/>
            </a:prstGeom>
            <a:noFill/>
          </p:spPr>
          <p:txBody>
            <a:bodyPr wrap="square" rtlCol="0">
              <a:spAutoFit/>
            </a:bodyPr>
            <a:lstStyle/>
            <a:p>
              <a:pPr algn="ctr"/>
              <a:r>
                <a:rPr lang="en-US" sz="1200" dirty="0" smtClean="0">
                  <a:solidFill>
                    <a:schemeClr val="bg1"/>
                  </a:solidFill>
                </a:rPr>
                <a:t>Cloud Computing</a:t>
              </a:r>
              <a:endParaRPr lang="en-US" sz="1200" dirty="0">
                <a:solidFill>
                  <a:schemeClr val="bg1"/>
                </a:solidFill>
              </a:endParaRPr>
            </a:p>
          </p:txBody>
        </p:sp>
      </p:grpSp>
    </p:spTree>
    <p:extLst>
      <p:ext uri="{BB962C8B-B14F-4D97-AF65-F5344CB8AC3E}">
        <p14:creationId xmlns:p14="http://schemas.microsoft.com/office/powerpoint/2010/main" val="1195824146"/>
      </p:ext>
    </p:extLst>
  </p:cSld>
  <p:clrMapOvr>
    <a:masterClrMapping/>
  </p:clrMapOvr>
  <p:transition>
    <p:dissolv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pic>
        <p:nvPicPr>
          <p:cNvPr id="1026" name="Picture 2" descr="https://fbcdn-sphotos-e-a.akamaihd.net/hphotos-ak-xaf1/t31.0-8/470829_10151453401308084_438458034_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381000"/>
            <a:ext cx="8364322" cy="5562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762000"/>
            <a:ext cx="8364322" cy="523220"/>
          </a:xfrm>
          <a:prstGeom prst="rect">
            <a:avLst/>
          </a:prstGeom>
          <a:noFill/>
        </p:spPr>
        <p:txBody>
          <a:bodyPr wrap="square" rtlCol="0">
            <a:spAutoFit/>
          </a:bodyPr>
          <a:lstStyle/>
          <a:p>
            <a:pPr algn="ctr"/>
            <a:r>
              <a:rPr lang="en-US" sz="2800" b="1" dirty="0" err="1" smtClean="0">
                <a:solidFill>
                  <a:schemeClr val="bg1"/>
                </a:solidFill>
              </a:rPr>
              <a:t>InSoursing</a:t>
            </a:r>
            <a:endParaRPr lang="en-US" sz="2800" b="1" dirty="0">
              <a:solidFill>
                <a:schemeClr val="bg1"/>
              </a:solidFill>
            </a:endParaRPr>
          </a:p>
        </p:txBody>
      </p:sp>
    </p:spTree>
    <p:extLst>
      <p:ext uri="{BB962C8B-B14F-4D97-AF65-F5344CB8AC3E}">
        <p14:creationId xmlns:p14="http://schemas.microsoft.com/office/powerpoint/2010/main" val="1906586924"/>
      </p:ext>
    </p:extLst>
  </p:cSld>
  <p:clrMapOvr>
    <a:masterClrMapping/>
  </p:clrMapOvr>
  <p:transition>
    <p:dissolv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Implementation</a:t>
            </a:r>
            <a:endParaRPr lang="en-US" dirty="0"/>
          </a:p>
        </p:txBody>
      </p:sp>
      <p:sp>
        <p:nvSpPr>
          <p:cNvPr id="5" name="AutoShape 10" descr="data:image/jpeg;base64,/9j/4AAQSkZJRgABAQAAAQABAAD/2wCEAAkGBhQSEBIUExIUFRAVGR4VFhQXFRYVFxoXGBMVFRwhFRwiHCceJSIkGxcYIi8gJTMpLSwtGCExNTAtNScrLSsBCQoKDgwOGQ8PGjQeHyI1Kyw1MDU2LCkpNCwqNCwvKSwsLikwKTQsLC0vKiwpLSk1LDY0LiwsLCw0MC8sNDUpLP/AABEIADMAtwMBIgACEQEDEQH/xAAcAAACAgMBAQAAAAAAAAAAAAAABwUGAQMIBAL/xABBEAACAQMBBQQGBQkJAQAAAAABAgMABBESBQYHITETQVFhFCIycYGRCFNyobEVJTRCUnOSsrMWIzU2Q3Sio9Ek/8QAGgEBAAIDAQAAAAAAAAAAAAAAAAECAwQFBv/EACcRAAICAQMEAQQDAAAAAAAAAAABAgMRBBIhBTFBUXETIjPRMoGh/9oADAMBAAIRAxEAPwB40ubHe+6baIiIOC5Ux6ei56/LnmmNXkv5liR5SBlQSTjnyrPTYo5TjuzwampqlPbJT2qPLNtxeJGMuwUeZxXi/tJb/XJ8xVG2fs2fabvKZAkYOATk88Zwo8gRk+dRG29lPay9m5ByNSsOhHT8RW/Voa5S2Sn93o5F/VdRGP1YV/Z4bGgN5Lf65PmK98M6uMqwI8RSR7Wpbd7eB7eVTn+7Jwy92D31lt6XiOYPLMOn67KU0rY4XtDcor5SQEA9x51kGuIeoM0VpS8QsVDqWHVQwJ+Wc1uoAorGoeNZoAorGoeNZoAorTNeIhAZ1UnoGYDPuya26h40BmisA0MwAyTgeNAZorTBeI+dDo2Oulg34GtxNAFFJbebjHdptM2cKRRxpOsRfBd2HaBT19UZB8PjToDVlsplWk5eSE8maKKKxEhULvj+hT/ZqaqE30P/AMFx9k1lp/JH5Rg1H4Z/DF9ujvx6GrxvGXiY6hpIDA4APXkQcCvDvLvMbubtCuhFGlVzk4yTzPjk1XfSBU1uNbpPtCFHGUGX0noSikgH4/hXqJ01UuV+OTyUJ3Xxjp88G632BdSJrS3lKHmDp6jyB5n4VGSTaSQQQw5EEYIPmKf9K7i7YoklvKoAeTUreenSQfhqx8q09L1B22bJLGTc1XSIVV74vOCa4jf4Bc+PZKf+xKRW5TX9z2ljZuVE5DytqK4VAR6zdQvrcwOpwKe/EJfzBc5+pH8yUtfo6/p11+4H9VK06JbaZy9P9Ho49kVjfLhxd7J7KV3VkZsLLEzAq+M4OQCDyJB8qdnB/fB7+wzM2qeFuydu9hpDKx88HB81Jry8eF/M7eUsePmRVe+jif7q++3H/LJUWS+tp98u6LdmUDfWU/l64GTj0kd5/bWuoxXLG/LY29ck8gLkE+7Uprqeqaz+Nfx+iYnL25Up/L9uMnHpJ7z+09OPi/v42zrVFhIF1PkI3XQq41Njx5gDzPlSY3IbO37cjp6Sf5nqy/SI1en22fY7Dl9rtpNX3aa2bIKd8E/RVdiF3S4Z3m11e5aYKhJHaylnZ2HXT34HTNR++lhfWGmwuZC0KntoiCSuCCmUJ5gdQV7iPm/uFLodjWWjGBHg4/aDNqz8c0uPpHMO2sRy1aJM+ONcePwNVr1EpX7GuOf8JxwXnhPdLFsGCSRsIiySOx7gskjE/AClTPtK93j2gYUcx2wywQk9nHGDjLge0xyPie4Vc9mlv7Gvp69i/wDD6QdX/HNLDcDZe0J5ZV2dKY5QoL4kEZK6sfHnSqCTss85f9EMn98+FVxsiNbuC6LqjAM6KYXQk4BGGORnl17xyq8bD2pNt/YU0GtFvVZY3dshTpZJAx0gkalBHLvBqr3/AA93hnjaOWYyRN7SNcgqcEEZHvAq6cGtxrrZwu/SVVe17PQFcP7PaZzj7Qqts19PLknJdiV3EPtDYDxXzWjOplWUQlxnTqLBc9M4yaefDHhfc7NupJpp4pEaMoAhkJyWU/rKB3GlVvR/mKb/AHg/qrXUgprLpKEV7QSCiiiuSXCtF7aCWN429lgVPuIxW+ipTxyQ1lYZz5vNuxNZysrKxjz6sgGQR3ZPcaibHabwTJNEcSRnUp7vcfIjkffXS0sIYYYAjzGa8v5Fg+pj/gX/AMrsx6rmG2yOTkvpuJZhLBQ7TjZD2Y7S3lEuOYUqyk+RJB+dRtlb3O2b1J5YzHaR+ypzjTnOAe8k9T5YpmjYcH1Mf8Ar2IgAwAAK01qa68uqGG/Oc4+DbdE7MKyWUVfibATse8VVJPZ4AAJJ9degpY/R9sJI725LxugMIALIy/6q+Ip8UVhhftrdeO5t4KBxwt2fZDhFZm7WPkoLH2j3Cq99HizeOK91o6ZePGpSufVk6ZFOCiivxU68dxjnJz7xt3DmS8e8ijZ7eUAuVBbQ4AU6gOgOAc9M5HhnxbL4i7ZvIVsoF1uV0dqsZ7XTjT6z50jl1c4PnXR9YC1mjq/sUZRzgjacx7nbuT2u3LaOSNj2VwEZwraOWRkHHTn1py8VdwDtO2XsyBdQktHnkGBA1KT3ZwCD4irxVY4i72Ns6xe4RVaTUqIrZ0ks3PODn2Q33VD1E7bIuKwxjCEdu9tXbWyi0EVvMFY57J4HkXV0ymB3+KnBqM3/ALG/1Q3O0SRNcBtEZwGRI9OMqOSglzgdeRzTItvpGxaPXspBJ4LIpXPvIB+6l7t3a93t/aCdnF62Akca5KxpnJLt7zkscfhXQrc9+6UVH2yo7OFdgsmwbeKRcxyJIrDxV5JAfuNKLbG6G0dh3hntw7RKTonRdalD+rMMcvMHl4V0Lu9scWlpBbqciJAmfEgcz8Tk1I1zY6lwnJpZT8FsHPsfHzaLAKttblzyyI5Sc+7XTd4e7VubiwjkvI2juSzBg0ZiyNR0kKe7SR8qsgUVmq22wmsRhglI5t4w7pXFttKW5VHMEzCVZVBIV+WQxHQhhkZ6/OmBwj4iXm0Z5Y7lU0RxBgyxlctrA9Y5x0zyGKaRFYAq8tSp17JR5XkjBmiiitMsFFFFAFFFFAFFFFAFFFFAFFFFAFFFFAFfE0KupVlDKeRUgEH3g1iigIGbh3s521NY2+f3YH3DlUts3ZENuumCGOJfBEVc+/A50UVZzk+GweyiiiqgKKKKAKKKKAKKKKA//9k="/>
          <p:cNvSpPr>
            <a:spLocks noChangeAspect="1" noChangeArrowheads="1"/>
          </p:cNvSpPr>
          <p:nvPr/>
        </p:nvSpPr>
        <p:spPr bwMode="auto">
          <a:xfrm>
            <a:off x="155575" y="-288925"/>
            <a:ext cx="2181225"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data:image/jpeg;base64,/9j/4AAQSkZJRgABAQAAAQABAAD/2wCEAAkGBhQSEBIUExIUFRAVGR4VFhQXFRYVFxoXGBMVFRwhFRwiHCceJSIkGxcYIi8gJTMpLSwtGCExNTAtNScrLSsBCQoKDgwOGQ8PGjQeHyI1Kyw1MDU2LCkpNCwqNCwvKSwsLikwKTQsLC0vKiwpLSk1LDY0LiwsLCw0MC8sNDUpLP/AABEIADMAtwMBIgACEQEDEQH/xAAcAAACAgMBAQAAAAAAAAAAAAAABwUGAQMIBAL/xABBEAACAQMBBQQGBQkJAQAAAAABAgMABBESBQYHITETQVFhFCIycYGRCFNyobEVJTRCUnOSsrMWIzU2Q3Sio9Ek/8QAGgEBAAIDAQAAAAAAAAAAAAAAAAECAwQFBv/EACcRAAICAQMEAQQDAAAAAAAAAAABAgMRBBIhBTFBUXETIjPRMoGh/9oADAMBAAIRAxEAPwB40ubHe+6baIiIOC5Ux6ei56/LnmmNXkv5liR5SBlQSTjnyrPTYo5TjuzwampqlPbJT2qPLNtxeJGMuwUeZxXi/tJb/XJ8xVG2fs2fabvKZAkYOATk88Zwo8gRk+dRG29lPay9m5ByNSsOhHT8RW/Voa5S2Sn93o5F/VdRGP1YV/Z4bGgN5Lf65PmK98M6uMqwI8RSR7Wpbd7eB7eVTn+7Jwy92D31lt6XiOYPLMOn67KU0rY4XtDcor5SQEA9x51kGuIeoM0VpS8QsVDqWHVQwJ+Wc1uoAorGoeNZoAorGoeNZoAorTNeIhAZ1UnoGYDPuya26h40BmisA0MwAyTgeNAZorTBeI+dDo2Oulg34GtxNAFFJbebjHdptM2cKRRxpOsRfBd2HaBT19UZB8PjToDVlsplWk5eSE8maKKKxEhULvj+hT/ZqaqE30P/AMFx9k1lp/JH5Rg1H4Z/DF9ujvx6GrxvGXiY6hpIDA4APXkQcCvDvLvMbubtCuhFGlVzk4yTzPjk1XfSBU1uNbpPtCFHGUGX0noSikgH4/hXqJ01UuV+OTyUJ3Xxjp88G632BdSJrS3lKHmDp6jyB5n4VGSTaSQQQw5EEYIPmKf9K7i7YoklvKoAeTUreenSQfhqx8q09L1B22bJLGTc1XSIVV74vOCa4jf4Bc+PZKf+xKRW5TX9z2ljZuVE5DytqK4VAR6zdQvrcwOpwKe/EJfzBc5+pH8yUtfo6/p11+4H9VK06JbaZy9P9Ho49kVjfLhxd7J7KV3VkZsLLEzAq+M4OQCDyJB8qdnB/fB7+wzM2qeFuydu9hpDKx88HB81Jry8eF/M7eUsePmRVe+jif7q++3H/LJUWS+tp98u6LdmUDfWU/l64GTj0kd5/bWuoxXLG/LY29ck8gLkE+7Uprqeqaz+Nfx+iYnL25Up/L9uMnHpJ7z+09OPi/v42zrVFhIF1PkI3XQq41Njx5gDzPlSY3IbO37cjp6Sf5nqy/SI1en22fY7Dl9rtpNX3aa2bIKd8E/RVdiF3S4Z3m11e5aYKhJHaylnZ2HXT34HTNR++lhfWGmwuZC0KntoiCSuCCmUJ5gdQV7iPm/uFLodjWWjGBHg4/aDNqz8c0uPpHMO2sRy1aJM+ONcePwNVr1EpX7GuOf8JxwXnhPdLFsGCSRsIiySOx7gskjE/AClTPtK93j2gYUcx2wywQk9nHGDjLge0xyPie4Vc9mlv7Gvp69i/wDD6QdX/HNLDcDZe0J5ZV2dKY5QoL4kEZK6sfHnSqCTss85f9EMn98+FVxsiNbuC6LqjAM6KYXQk4BGGORnl17xyq8bD2pNt/YU0GtFvVZY3dshTpZJAx0gkalBHLvBqr3/AA93hnjaOWYyRN7SNcgqcEEZHvAq6cGtxrrZwu/SVVe17PQFcP7PaZzj7Qqts19PLknJdiV3EPtDYDxXzWjOplWUQlxnTqLBc9M4yaefDHhfc7NupJpp4pEaMoAhkJyWU/rKB3GlVvR/mKb/AHg/qrXUgprLpKEV7QSCiiiuSXCtF7aCWN429lgVPuIxW+ipTxyQ1lYZz5vNuxNZysrKxjz6sgGQR3ZPcaibHabwTJNEcSRnUp7vcfIjkffXS0sIYYYAjzGa8v5Fg+pj/gX/AMrsx6rmG2yOTkvpuJZhLBQ7TjZD2Y7S3lEuOYUqyk+RJB+dRtlb3O2b1J5YzHaR+ypzjTnOAe8k9T5YpmjYcH1Mf8Ar2IgAwAAK01qa68uqGG/Oc4+DbdE7MKyWUVfibATse8VVJPZ4AAJJ9degpY/R9sJI725LxugMIALIy/6q+Ip8UVhhftrdeO5t4KBxwt2fZDhFZm7WPkoLH2j3Cq99HizeOK91o6ZePGpSufVk6ZFOCiivxU68dxjnJz7xt3DmS8e8ijZ7eUAuVBbQ4AU6gOgOAc9M5HhnxbL4i7ZvIVsoF1uV0dqsZ7XTjT6z50jl1c4PnXR9YC1mjq/sUZRzgjacx7nbuT2u3LaOSNj2VwEZwraOWRkHHTn1py8VdwDtO2XsyBdQktHnkGBA1KT3ZwCD4irxVY4i72Ns6xe4RVaTUqIrZ0ks3PODn2Q33VD1E7bIuKwxjCEdu9tXbWyi0EVvMFY57J4HkXV0ymB3+KnBqM3/ALG/1Q3O0SRNcBtEZwGRI9OMqOSglzgdeRzTItvpGxaPXspBJ4LIpXPvIB+6l7t3a93t/aCdnF62Akca5KxpnJLt7zkscfhXQrc9+6UVH2yo7OFdgsmwbeKRcxyJIrDxV5JAfuNKLbG6G0dh3hntw7RKTonRdalD+rMMcvMHl4V0Lu9scWlpBbqciJAmfEgcz8Tk1I1zY6lwnJpZT8FsHPsfHzaLAKttblzyyI5Sc+7XTd4e7VubiwjkvI2juSzBg0ZiyNR0kKe7SR8qsgUVmq22wmsRhglI5t4w7pXFttKW5VHMEzCVZVBIV+WQxHQhhkZ6/OmBwj4iXm0Z5Y7lU0RxBgyxlctrA9Y5x0zyGKaRFYAq8tSp17JR5XkjBmiiitMsFFFFAFFFFAFFFFAFFFFAFFFFAFFFFAFfE0KupVlDKeRUgEH3g1iigIGbh3s521NY2+f3YH3DlUts3ZENuumCGOJfBEVc+/A50UVZzk+GweyiiiqgKKKKAKKKKAKKKKA//9k="/>
          <p:cNvSpPr>
            <a:spLocks noChangeAspect="1" noChangeArrowheads="1"/>
          </p:cNvSpPr>
          <p:nvPr/>
        </p:nvSpPr>
        <p:spPr bwMode="auto">
          <a:xfrm>
            <a:off x="307975" y="-136525"/>
            <a:ext cx="2181225"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data:image/jpeg;base64,/9j/4AAQSkZJRgABAQAAAQABAAD/2wCEAAkGBhQSEBIUExIUFRAVGR4VFhQXFRYVFxoXGBMVFRwhFRwiHCceJSIkGxcYIi8gJTMpLSwtGCExNTAtNScrLSsBCQoKDgwOGQ8PGjQeHyI1Kyw1MDU2LCkpNCwqNCwvKSwsLikwKTQsLC0vKiwpLSk1LDY0LiwsLCw0MC8sNDUpLP/AABEIADMAtwMBIgACEQEDEQH/xAAcAAACAgMBAQAAAAAAAAAAAAAABwUGAQMIBAL/xABBEAACAQMBBQQGBQkJAQAAAAABAgMABBESBQYHITETQVFhFCIycYGRCFNyobEVJTRCUnOSsrMWIzU2Q3Sio9Ek/8QAGgEBAAIDAQAAAAAAAAAAAAAAAAECAwQFBv/EACcRAAICAQMEAQQDAAAAAAAAAAABAgMRBBIhBTFBUXETIjPRMoGh/9oADAMBAAIRAxEAPwB40ubHe+6baIiIOC5Ux6ei56/LnmmNXkv5liR5SBlQSTjnyrPTYo5TjuzwampqlPbJT2qPLNtxeJGMuwUeZxXi/tJb/XJ8xVG2fs2fabvKZAkYOATk88Zwo8gRk+dRG29lPay9m5ByNSsOhHT8RW/Voa5S2Sn93o5F/VdRGP1YV/Z4bGgN5Lf65PmK98M6uMqwI8RSR7Wpbd7eB7eVTn+7Jwy92D31lt6XiOYPLMOn67KU0rY4XtDcor5SQEA9x51kGuIeoM0VpS8QsVDqWHVQwJ+Wc1uoAorGoeNZoAorGoeNZoAorTNeIhAZ1UnoGYDPuya26h40BmisA0MwAyTgeNAZorTBeI+dDo2Oulg34GtxNAFFJbebjHdptM2cKRRxpOsRfBd2HaBT19UZB8PjToDVlsplWk5eSE8maKKKxEhULvj+hT/ZqaqE30P/AMFx9k1lp/JH5Rg1H4Z/DF9ujvx6GrxvGXiY6hpIDA4APXkQcCvDvLvMbubtCuhFGlVzk4yTzPjk1XfSBU1uNbpPtCFHGUGX0noSikgH4/hXqJ01UuV+OTyUJ3Xxjp88G632BdSJrS3lKHmDp6jyB5n4VGSTaSQQQw5EEYIPmKf9K7i7YoklvKoAeTUreenSQfhqx8q09L1B22bJLGTc1XSIVV74vOCa4jf4Bc+PZKf+xKRW5TX9z2ljZuVE5DytqK4VAR6zdQvrcwOpwKe/EJfzBc5+pH8yUtfo6/p11+4H9VK06JbaZy9P9Ho49kVjfLhxd7J7KV3VkZsLLEzAq+M4OQCDyJB8qdnB/fB7+wzM2qeFuydu9hpDKx88HB81Jry8eF/M7eUsePmRVe+jif7q++3H/LJUWS+tp98u6LdmUDfWU/l64GTj0kd5/bWuoxXLG/LY29ck8gLkE+7Uprqeqaz+Nfx+iYnL25Up/L9uMnHpJ7z+09OPi/v42zrVFhIF1PkI3XQq41Njx5gDzPlSY3IbO37cjp6Sf5nqy/SI1en22fY7Dl9rtpNX3aa2bIKd8E/RVdiF3S4Z3m11e5aYKhJHaylnZ2HXT34HTNR++lhfWGmwuZC0KntoiCSuCCmUJ5gdQV7iPm/uFLodjWWjGBHg4/aDNqz8c0uPpHMO2sRy1aJM+ONcePwNVr1EpX7GuOf8JxwXnhPdLFsGCSRsIiySOx7gskjE/AClTPtK93j2gYUcx2wywQk9nHGDjLge0xyPie4Vc9mlv7Gvp69i/wDD6QdX/HNLDcDZe0J5ZV2dKY5QoL4kEZK6sfHnSqCTss85f9EMn98+FVxsiNbuC6LqjAM6KYXQk4BGGORnl17xyq8bD2pNt/YU0GtFvVZY3dshTpZJAx0gkalBHLvBqr3/AA93hnjaOWYyRN7SNcgqcEEZHvAq6cGtxrrZwu/SVVe17PQFcP7PaZzj7Qqts19PLknJdiV3EPtDYDxXzWjOplWUQlxnTqLBc9M4yaefDHhfc7NupJpp4pEaMoAhkJyWU/rKB3GlVvR/mKb/AHg/qrXUgprLpKEV7QSCiiiuSXCtF7aCWN429lgVPuIxW+ipTxyQ1lYZz5vNuxNZysrKxjz6sgGQR3ZPcaibHabwTJNEcSRnUp7vcfIjkffXS0sIYYYAjzGa8v5Fg+pj/gX/AMrsx6rmG2yOTkvpuJZhLBQ7TjZD2Y7S3lEuOYUqyk+RJB+dRtlb3O2b1J5YzHaR+ypzjTnOAe8k9T5YpmjYcH1Mf8Ar2IgAwAAK01qa68uqGG/Oc4+DbdE7MKyWUVfibATse8VVJPZ4AAJJ9degpY/R9sJI725LxugMIALIy/6q+Ip8UVhhftrdeO5t4KBxwt2fZDhFZm7WPkoLH2j3Cq99HizeOK91o6ZePGpSufVk6ZFOCiivxU68dxjnJz7xt3DmS8e8ijZ7eUAuVBbQ4AU6gOgOAc9M5HhnxbL4i7ZvIVsoF1uV0dqsZ7XTjT6z50jl1c4PnXR9YC1mjq/sUZRzgjacx7nbuT2u3LaOSNj2VwEZwraOWRkHHTn1py8VdwDtO2XsyBdQktHnkGBA1KT3ZwCD4irxVY4i72Ns6xe4RVaTUqIrZ0ks3PODn2Q33VD1E7bIuKwxjCEdu9tXbWyi0EVvMFY57J4HkXV0ymB3+KnBqM3/ALG/1Q3O0SRNcBtEZwGRI9OMqOSglzgdeRzTItvpGxaPXspBJ4LIpXPvIB+6l7t3a93t/aCdnF62Akca5KxpnJLt7zkscfhXQrc9+6UVH2yo7OFdgsmwbeKRcxyJIrDxV5JAfuNKLbG6G0dh3hntw7RKTonRdalD+rMMcvMHl4V0Lu9scWlpBbqciJAmfEgcz8Tk1I1zY6lwnJpZT8FsHPsfHzaLAKttblzyyI5Sc+7XTd4e7VubiwjkvI2juSzBg0ZiyNR0kKe7SR8qsgUVmq22wmsRhglI5t4w7pXFttKW5VHMEzCVZVBIV+WQxHQhhkZ6/OmBwj4iXm0Z5Y7lU0RxBgyxlctrA9Y5x0zyGKaRFYAq8tSp17JR5XkjBmiiitMsFFFFAFFFFAFFFFAFFFFAFFFFAFFFFAFfE0KupVlDKeRUgEH3g1iigIGbh3s521NY2+f3YH3DlUts3ZENuumCGOJfBEVc+/A50UVZzk+GweyiiiqgKKKKAKKKKAKKKKA//9k="/>
          <p:cNvSpPr>
            <a:spLocks noChangeAspect="1" noChangeArrowheads="1"/>
          </p:cNvSpPr>
          <p:nvPr/>
        </p:nvSpPr>
        <p:spPr bwMode="auto">
          <a:xfrm>
            <a:off x="460375" y="15875"/>
            <a:ext cx="2181225" cy="609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769883" y="1395412"/>
            <a:ext cx="8050267" cy="5317867"/>
            <a:chOff x="769883" y="1395412"/>
            <a:chExt cx="8050267" cy="5317867"/>
          </a:xfrm>
        </p:grpSpPr>
        <p:pic>
          <p:nvPicPr>
            <p:cNvPr id="3074" name="Picture 2" descr="http://www.agiletestware.com/img/sample/teamcity.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591" y="2041149"/>
              <a:ext cx="4474889" cy="10068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kampus.unikom.ac.id/s/userassets/10507276/blog_images/image_003b3fdb411172cd11f11c3bd22415d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883" y="3048000"/>
              <a:ext cx="2913993" cy="218549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geekospace.com/wp-content/uploads/2012/09/aw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650" y="3444766"/>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marcgrabanski.com/img/couchdb-log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786" y="5233495"/>
              <a:ext cx="2254250" cy="1479784"/>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A Tough Nugget – NuGet Package Manag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787" y="1600200"/>
              <a:ext cx="2181225" cy="60960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ttp://upload.wikimedia.org/wikipedia/en/c/c5/Puppet_Labs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7562" y="1905000"/>
              <a:ext cx="3232588" cy="1509491"/>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ttp://inedo.com/resources/images/layout/buildmaster-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5713" y="1395412"/>
              <a:ext cx="3333750" cy="4095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90171578"/>
      </p:ext>
    </p:extLst>
  </p:cSld>
  <p:clrMapOvr>
    <a:masterClrMapping/>
  </p:clrMapOvr>
  <p:transition>
    <p:dissolv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Better IT</a:t>
            </a:r>
          </a:p>
          <a:p>
            <a:pPr lvl="1"/>
            <a:r>
              <a:rPr lang="en-US" dirty="0" smtClean="0"/>
              <a:t>No pointing figures</a:t>
            </a:r>
          </a:p>
          <a:p>
            <a:pPr lvl="1"/>
            <a:r>
              <a:rPr lang="en-US" dirty="0" smtClean="0"/>
              <a:t>Reduce time to turn an idea into solution in production</a:t>
            </a:r>
          </a:p>
          <a:p>
            <a:pPr lvl="1"/>
            <a:r>
              <a:rPr lang="en-US" dirty="0" smtClean="0"/>
              <a:t>From 60% to 99.9% of successful on boarding</a:t>
            </a:r>
          </a:p>
          <a:p>
            <a:pPr lvl="1"/>
            <a:r>
              <a:rPr lang="en-US" dirty="0" smtClean="0"/>
              <a:t>Reduce IT costs</a:t>
            </a:r>
          </a:p>
          <a:p>
            <a:r>
              <a:rPr lang="en-US" dirty="0" smtClean="0"/>
              <a:t>Better working environment</a:t>
            </a:r>
            <a:endParaRPr lang="en-US" dirty="0"/>
          </a:p>
        </p:txBody>
      </p:sp>
      <p:sp>
        <p:nvSpPr>
          <p:cNvPr id="2" name="Title 1"/>
          <p:cNvSpPr>
            <a:spLocks noGrp="1"/>
          </p:cNvSpPr>
          <p:nvPr>
            <p:ph type="title"/>
          </p:nvPr>
        </p:nvSpPr>
        <p:spPr/>
        <p:txBody>
          <a:bodyPr/>
          <a:lstStyle/>
          <a:p>
            <a:r>
              <a:rPr lang="en-US" dirty="0" smtClean="0"/>
              <a:t>What we achieved so far</a:t>
            </a:r>
            <a:endParaRPr lang="en-US" dirty="0"/>
          </a:p>
        </p:txBody>
      </p:sp>
    </p:spTree>
    <p:extLst>
      <p:ext uri="{BB962C8B-B14F-4D97-AF65-F5344CB8AC3E}">
        <p14:creationId xmlns:p14="http://schemas.microsoft.com/office/powerpoint/2010/main" val="3733503260"/>
      </p:ext>
    </p:extLst>
  </p:cSld>
  <p:clrMapOvr>
    <a:masterClrMapping/>
  </p:clrMapOvr>
  <p:transition>
    <p:dissolv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mtClean="0"/>
              <a:t>Reduce </a:t>
            </a:r>
            <a:r>
              <a:rPr lang="en-US" dirty="0" smtClean="0"/>
              <a:t>time from organization change to actual DevOps working</a:t>
            </a:r>
          </a:p>
          <a:p>
            <a:r>
              <a:rPr lang="en-US" dirty="0" smtClean="0"/>
              <a:t>Prepare better managers to work in new environment</a:t>
            </a:r>
          </a:p>
          <a:p>
            <a:r>
              <a:rPr lang="en-US" dirty="0" smtClean="0"/>
              <a:t>Be aware of people resistance to </a:t>
            </a:r>
            <a:r>
              <a:rPr lang="en-US" dirty="0" err="1" smtClean="0"/>
              <a:t>unstructure</a:t>
            </a:r>
            <a:r>
              <a:rPr lang="en-US" dirty="0" smtClean="0"/>
              <a:t> working environment</a:t>
            </a:r>
            <a:endParaRPr lang="en-US" dirty="0"/>
          </a:p>
        </p:txBody>
      </p:sp>
      <p:sp>
        <p:nvSpPr>
          <p:cNvPr id="2" name="Title 1"/>
          <p:cNvSpPr>
            <a:spLocks noGrp="1"/>
          </p:cNvSpPr>
          <p:nvPr>
            <p:ph type="title"/>
          </p:nvPr>
        </p:nvSpPr>
        <p:spPr/>
        <p:txBody>
          <a:bodyPr/>
          <a:lstStyle/>
          <a:p>
            <a:r>
              <a:rPr lang="en-US" dirty="0" smtClean="0"/>
              <a:t>What we can do different</a:t>
            </a:r>
            <a:endParaRPr lang="en-US" dirty="0"/>
          </a:p>
        </p:txBody>
      </p:sp>
    </p:spTree>
    <p:extLst>
      <p:ext uri="{BB962C8B-B14F-4D97-AF65-F5344CB8AC3E}">
        <p14:creationId xmlns:p14="http://schemas.microsoft.com/office/powerpoint/2010/main" val="857063796"/>
      </p:ext>
    </p:extLst>
  </p:cSld>
  <p:clrMapOvr>
    <a:masterClrMapping/>
  </p:clrMapOvr>
  <p:transition>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Drive</a:t>
            </a:r>
            <a:endParaRPr lang="en-US" dirty="0"/>
          </a:p>
        </p:txBody>
      </p:sp>
      <p:grpSp>
        <p:nvGrpSpPr>
          <p:cNvPr id="4" name="Group 3"/>
          <p:cNvGrpSpPr/>
          <p:nvPr/>
        </p:nvGrpSpPr>
        <p:grpSpPr>
          <a:xfrm>
            <a:off x="1219200" y="1301387"/>
            <a:ext cx="3581400" cy="2362199"/>
            <a:chOff x="245394" y="1371600"/>
            <a:chExt cx="8718556" cy="5189659"/>
          </a:xfrm>
        </p:grpSpPr>
        <p:pic>
          <p:nvPicPr>
            <p:cNvPr id="5" name="Picture 18" descr="http://www.mindfears.com/wp-content/uploads/2010/09/unknow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394" y="1371600"/>
              <a:ext cx="8718556" cy="5189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upload.wikimedia.org/wikipedia/commons/7/79/Tesla_circa_1890.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1600200"/>
              <a:ext cx="1699440" cy="22764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cdn.theguardian.tv/brightcove/poster/2012/5/9/120508GoogleCar_615624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3200" y="1600200"/>
              <a:ext cx="2971800" cy="22288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theallegiant.com/wp-content/uploads/2013/02/generation-y-both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360" y="4160520"/>
              <a:ext cx="3670967" cy="20616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blogs-images.forbes.com/emc/files/2014/02/Cloud-Computing-cap.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72200" y="1569720"/>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http://go-digital.net/blog/wp-content/uploads/2011/02/netflix-vs-blockbuster-revenues.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33887" y="4160520"/>
              <a:ext cx="2562225" cy="20616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http://www.connectyourhome.com/news_and_articles/wp-content/uploads/2011/12/blockbuster-vs-netflix.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64428" y="4848457"/>
              <a:ext cx="51435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http://www.petermaas.nl/extinct/images/UnknownCopyrightLicenc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47563" y="4324581"/>
              <a:ext cx="1716387" cy="17335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4800600" y="1295400"/>
            <a:ext cx="3124200" cy="2368185"/>
            <a:chOff x="4572000" y="1335520"/>
            <a:chExt cx="2998813" cy="2249110"/>
          </a:xfrm>
        </p:grpSpPr>
        <p:pic>
          <p:nvPicPr>
            <p:cNvPr id="22" name="Picture 2" descr="System Failure photo systemfailure2.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72000" y="1335520"/>
              <a:ext cx="2998813" cy="2249110"/>
            </a:xfrm>
            <a:prstGeom prst="rect">
              <a:avLst/>
            </a:prstGeom>
            <a:noFill/>
            <a:extLst>
              <a:ext uri="{909E8E84-426E-40DD-AFC4-6F175D3DCCD1}">
                <a14:hiddenFill xmlns:a14="http://schemas.microsoft.com/office/drawing/2010/main">
                  <a:solidFill>
                    <a:srgbClr val="FFFFFF"/>
                  </a:solidFill>
                </a14:hiddenFill>
              </a:ext>
            </a:extLst>
          </p:spPr>
        </p:pic>
        <p:sp>
          <p:nvSpPr>
            <p:cNvPr id="23" name="Title 2"/>
            <p:cNvSpPr txBox="1">
              <a:spLocks/>
            </p:cNvSpPr>
            <p:nvPr/>
          </p:nvSpPr>
          <p:spPr>
            <a:xfrm>
              <a:off x="4699806" y="1371600"/>
              <a:ext cx="2743200" cy="330200"/>
            </a:xfrm>
            <a:prstGeom prst="rect">
              <a:avLst/>
            </a:prstGeom>
          </p:spPr>
          <p:txBody>
            <a:bodyPr vert="horz" rtlCol="0" anchor="ctr">
              <a:normAutofit fontScale="47500" lnSpcReduction="20000"/>
              <a:scene3d>
                <a:camera prst="orthographicFront"/>
                <a:lightRig rig="soft" dir="t"/>
              </a:scene3d>
              <a:sp3d prstMaterial="softEdge">
                <a:bevelT w="25400" h="25400"/>
              </a:sp3d>
            </a:bodyPr>
            <a:lstStyle>
              <a:lvl1pPr algn="l" rtl="0" eaLnBrk="1" fontAlgn="base" hangingPunct="1">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ＭＳ Ｐゴシック" charset="-128"/>
                  <a:cs typeface="+mj-cs"/>
                </a:defRPr>
              </a:lvl1pPr>
              <a:lvl2pPr algn="l" rtl="0" eaLnBrk="1" fontAlgn="base" hangingPunct="1">
                <a:spcBef>
                  <a:spcPct val="0"/>
                </a:spcBef>
                <a:spcAft>
                  <a:spcPct val="0"/>
                </a:spcAft>
                <a:defRPr sz="4100" b="1">
                  <a:solidFill>
                    <a:schemeClr val="tx2"/>
                  </a:solidFill>
                  <a:latin typeface="Lucida Sans Unicode" charset="0"/>
                  <a:ea typeface="ＭＳ Ｐゴシック" charset="-128"/>
                </a:defRPr>
              </a:lvl2pPr>
              <a:lvl3pPr algn="l" rtl="0" eaLnBrk="1" fontAlgn="base" hangingPunct="1">
                <a:spcBef>
                  <a:spcPct val="0"/>
                </a:spcBef>
                <a:spcAft>
                  <a:spcPct val="0"/>
                </a:spcAft>
                <a:defRPr sz="4100" b="1">
                  <a:solidFill>
                    <a:schemeClr val="tx2"/>
                  </a:solidFill>
                  <a:latin typeface="Lucida Sans Unicode" charset="0"/>
                  <a:ea typeface="ＭＳ Ｐゴシック" charset="-128"/>
                </a:defRPr>
              </a:lvl3pPr>
              <a:lvl4pPr algn="l" rtl="0" eaLnBrk="1" fontAlgn="base" hangingPunct="1">
                <a:spcBef>
                  <a:spcPct val="0"/>
                </a:spcBef>
                <a:spcAft>
                  <a:spcPct val="0"/>
                </a:spcAft>
                <a:defRPr sz="4100" b="1">
                  <a:solidFill>
                    <a:schemeClr val="tx2"/>
                  </a:solidFill>
                  <a:latin typeface="Lucida Sans Unicode" charset="0"/>
                  <a:ea typeface="ＭＳ Ｐゴシック" charset="-128"/>
                </a:defRPr>
              </a:lvl4pPr>
              <a:lvl5pPr algn="l" rtl="0" eaLnBrk="1" fontAlgn="base" hangingPunct="1">
                <a:spcBef>
                  <a:spcPct val="0"/>
                </a:spcBef>
                <a:spcAft>
                  <a:spcPct val="0"/>
                </a:spcAft>
                <a:defRPr sz="4100" b="1">
                  <a:solidFill>
                    <a:schemeClr val="tx2"/>
                  </a:solidFill>
                  <a:latin typeface="Lucida Sans Unicode" charset="0"/>
                  <a:ea typeface="ＭＳ Ｐゴシック" charset="-128"/>
                </a:defRPr>
              </a:lvl5pPr>
              <a:lvl6pPr marL="457200" algn="l" rtl="0" eaLnBrk="1" fontAlgn="base" hangingPunct="1">
                <a:spcBef>
                  <a:spcPct val="0"/>
                </a:spcBef>
                <a:spcAft>
                  <a:spcPct val="0"/>
                </a:spcAft>
                <a:defRPr sz="4100" b="1">
                  <a:solidFill>
                    <a:schemeClr val="tx2"/>
                  </a:solidFill>
                  <a:latin typeface="Lucida Sans Unicode" charset="0"/>
                  <a:ea typeface="ＭＳ Ｐゴシック" charset="-128"/>
                </a:defRPr>
              </a:lvl6pPr>
              <a:lvl7pPr marL="914400" algn="l" rtl="0" eaLnBrk="1" fontAlgn="base" hangingPunct="1">
                <a:spcBef>
                  <a:spcPct val="0"/>
                </a:spcBef>
                <a:spcAft>
                  <a:spcPct val="0"/>
                </a:spcAft>
                <a:defRPr sz="4100" b="1">
                  <a:solidFill>
                    <a:schemeClr val="tx2"/>
                  </a:solidFill>
                  <a:latin typeface="Lucida Sans Unicode" charset="0"/>
                  <a:ea typeface="ＭＳ Ｐゴシック" charset="-128"/>
                </a:defRPr>
              </a:lvl7pPr>
              <a:lvl8pPr marL="1371600" algn="l" rtl="0" eaLnBrk="1" fontAlgn="base" hangingPunct="1">
                <a:spcBef>
                  <a:spcPct val="0"/>
                </a:spcBef>
                <a:spcAft>
                  <a:spcPct val="0"/>
                </a:spcAft>
                <a:defRPr sz="4100" b="1">
                  <a:solidFill>
                    <a:schemeClr val="tx2"/>
                  </a:solidFill>
                  <a:latin typeface="Lucida Sans Unicode" charset="0"/>
                  <a:ea typeface="ＭＳ Ｐゴシック" charset="-128"/>
                </a:defRPr>
              </a:lvl8pPr>
              <a:lvl9pPr marL="1828800" algn="l" rtl="0" eaLnBrk="1" fontAlgn="base" hangingPunct="1">
                <a:spcBef>
                  <a:spcPct val="0"/>
                </a:spcBef>
                <a:spcAft>
                  <a:spcPct val="0"/>
                </a:spcAft>
                <a:defRPr sz="4100" b="1">
                  <a:solidFill>
                    <a:schemeClr val="tx2"/>
                  </a:solidFill>
                  <a:latin typeface="Lucida Sans Unicode" charset="0"/>
                  <a:ea typeface="ＭＳ Ｐゴシック" charset="-128"/>
                </a:defRPr>
              </a:lvl9pPr>
            </a:lstStyle>
            <a:p>
              <a:r>
                <a:rPr lang="en-US" dirty="0" smtClean="0">
                  <a:solidFill>
                    <a:schemeClr val="bg1"/>
                  </a:solidFill>
                </a:rPr>
                <a:t>System(</a:t>
              </a:r>
              <a:r>
                <a:rPr lang="en-US" dirty="0" err="1" smtClean="0">
                  <a:solidFill>
                    <a:schemeClr val="bg1"/>
                  </a:solidFill>
                </a:rPr>
                <a:t>atic</a:t>
              </a:r>
              <a:r>
                <a:rPr lang="en-US" dirty="0" smtClean="0">
                  <a:solidFill>
                    <a:schemeClr val="bg1"/>
                  </a:solidFill>
                </a:rPr>
                <a:t>) Failure</a:t>
              </a:r>
              <a:endParaRPr lang="en-US" dirty="0">
                <a:solidFill>
                  <a:schemeClr val="bg1"/>
                </a:solidFill>
              </a:endParaRPr>
            </a:p>
          </p:txBody>
        </p:sp>
      </p:grpSp>
      <p:grpSp>
        <p:nvGrpSpPr>
          <p:cNvPr id="26" name="Group 25"/>
          <p:cNvGrpSpPr/>
          <p:nvPr/>
        </p:nvGrpSpPr>
        <p:grpSpPr>
          <a:xfrm>
            <a:off x="1219200" y="3604362"/>
            <a:ext cx="3581400" cy="2345225"/>
            <a:chOff x="3386346" y="4168638"/>
            <a:chExt cx="4019550" cy="2689362"/>
          </a:xfrm>
        </p:grpSpPr>
        <p:pic>
          <p:nvPicPr>
            <p:cNvPr id="24" name="Picture 2" descr="http://badmouth.net/wp-content/uploads/2003/11/a-team.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86346" y="4236554"/>
              <a:ext cx="4019550" cy="2621446"/>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2"/>
            <p:cNvSpPr txBox="1">
              <a:spLocks/>
            </p:cNvSpPr>
            <p:nvPr/>
          </p:nvSpPr>
          <p:spPr>
            <a:xfrm>
              <a:off x="3386346" y="4168638"/>
              <a:ext cx="4019550" cy="417443"/>
            </a:xfrm>
            <a:prstGeom prst="rect">
              <a:avLst/>
            </a:prstGeom>
          </p:spPr>
          <p:txBody>
            <a:bodyPr vert="horz" rtlCol="0" anchor="ctr">
              <a:noAutofit/>
              <a:scene3d>
                <a:camera prst="orthographicFront"/>
                <a:lightRig rig="soft" dir="t"/>
              </a:scene3d>
              <a:sp3d prstMaterial="softEdge">
                <a:bevelT w="25400" h="25400"/>
              </a:sp3d>
            </a:bodyPr>
            <a:lstStyle>
              <a:lvl1pPr algn="l" rtl="0" eaLnBrk="1" fontAlgn="base" hangingPunct="1">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ＭＳ Ｐゴシック" charset="-128"/>
                  <a:cs typeface="+mj-cs"/>
                </a:defRPr>
              </a:lvl1pPr>
              <a:lvl2pPr algn="l" rtl="0" eaLnBrk="1" fontAlgn="base" hangingPunct="1">
                <a:spcBef>
                  <a:spcPct val="0"/>
                </a:spcBef>
                <a:spcAft>
                  <a:spcPct val="0"/>
                </a:spcAft>
                <a:defRPr sz="4100" b="1">
                  <a:solidFill>
                    <a:schemeClr val="tx2"/>
                  </a:solidFill>
                  <a:latin typeface="Lucida Sans Unicode" charset="0"/>
                  <a:ea typeface="ＭＳ Ｐゴシック" charset="-128"/>
                </a:defRPr>
              </a:lvl2pPr>
              <a:lvl3pPr algn="l" rtl="0" eaLnBrk="1" fontAlgn="base" hangingPunct="1">
                <a:spcBef>
                  <a:spcPct val="0"/>
                </a:spcBef>
                <a:spcAft>
                  <a:spcPct val="0"/>
                </a:spcAft>
                <a:defRPr sz="4100" b="1">
                  <a:solidFill>
                    <a:schemeClr val="tx2"/>
                  </a:solidFill>
                  <a:latin typeface="Lucida Sans Unicode" charset="0"/>
                  <a:ea typeface="ＭＳ Ｐゴシック" charset="-128"/>
                </a:defRPr>
              </a:lvl3pPr>
              <a:lvl4pPr algn="l" rtl="0" eaLnBrk="1" fontAlgn="base" hangingPunct="1">
                <a:spcBef>
                  <a:spcPct val="0"/>
                </a:spcBef>
                <a:spcAft>
                  <a:spcPct val="0"/>
                </a:spcAft>
                <a:defRPr sz="4100" b="1">
                  <a:solidFill>
                    <a:schemeClr val="tx2"/>
                  </a:solidFill>
                  <a:latin typeface="Lucida Sans Unicode" charset="0"/>
                  <a:ea typeface="ＭＳ Ｐゴシック" charset="-128"/>
                </a:defRPr>
              </a:lvl4pPr>
              <a:lvl5pPr algn="l" rtl="0" eaLnBrk="1" fontAlgn="base" hangingPunct="1">
                <a:spcBef>
                  <a:spcPct val="0"/>
                </a:spcBef>
                <a:spcAft>
                  <a:spcPct val="0"/>
                </a:spcAft>
                <a:defRPr sz="4100" b="1">
                  <a:solidFill>
                    <a:schemeClr val="tx2"/>
                  </a:solidFill>
                  <a:latin typeface="Lucida Sans Unicode" charset="0"/>
                  <a:ea typeface="ＭＳ Ｐゴシック" charset="-128"/>
                </a:defRPr>
              </a:lvl5pPr>
              <a:lvl6pPr marL="457200" algn="l" rtl="0" eaLnBrk="1" fontAlgn="base" hangingPunct="1">
                <a:spcBef>
                  <a:spcPct val="0"/>
                </a:spcBef>
                <a:spcAft>
                  <a:spcPct val="0"/>
                </a:spcAft>
                <a:defRPr sz="4100" b="1">
                  <a:solidFill>
                    <a:schemeClr val="tx2"/>
                  </a:solidFill>
                  <a:latin typeface="Lucida Sans Unicode" charset="0"/>
                  <a:ea typeface="ＭＳ Ｐゴシック" charset="-128"/>
                </a:defRPr>
              </a:lvl6pPr>
              <a:lvl7pPr marL="914400" algn="l" rtl="0" eaLnBrk="1" fontAlgn="base" hangingPunct="1">
                <a:spcBef>
                  <a:spcPct val="0"/>
                </a:spcBef>
                <a:spcAft>
                  <a:spcPct val="0"/>
                </a:spcAft>
                <a:defRPr sz="4100" b="1">
                  <a:solidFill>
                    <a:schemeClr val="tx2"/>
                  </a:solidFill>
                  <a:latin typeface="Lucida Sans Unicode" charset="0"/>
                  <a:ea typeface="ＭＳ Ｐゴシック" charset="-128"/>
                </a:defRPr>
              </a:lvl7pPr>
              <a:lvl8pPr marL="1371600" algn="l" rtl="0" eaLnBrk="1" fontAlgn="base" hangingPunct="1">
                <a:spcBef>
                  <a:spcPct val="0"/>
                </a:spcBef>
                <a:spcAft>
                  <a:spcPct val="0"/>
                </a:spcAft>
                <a:defRPr sz="4100" b="1">
                  <a:solidFill>
                    <a:schemeClr val="tx2"/>
                  </a:solidFill>
                  <a:latin typeface="Lucida Sans Unicode" charset="0"/>
                  <a:ea typeface="ＭＳ Ｐゴシック" charset="-128"/>
                </a:defRPr>
              </a:lvl8pPr>
              <a:lvl9pPr marL="1828800" algn="l" rtl="0" eaLnBrk="1" fontAlgn="base" hangingPunct="1">
                <a:spcBef>
                  <a:spcPct val="0"/>
                </a:spcBef>
                <a:spcAft>
                  <a:spcPct val="0"/>
                </a:spcAft>
                <a:defRPr sz="4100" b="1">
                  <a:solidFill>
                    <a:schemeClr val="tx2"/>
                  </a:solidFill>
                  <a:latin typeface="Lucida Sans Unicode" charset="0"/>
                  <a:ea typeface="ＭＳ Ｐゴシック" charset="-128"/>
                </a:defRPr>
              </a:lvl9pPr>
            </a:lstStyle>
            <a:p>
              <a:r>
                <a:rPr lang="en-US" sz="1600" dirty="0" smtClean="0">
                  <a:solidFill>
                    <a:schemeClr val="accent2"/>
                  </a:solidFill>
                </a:rPr>
                <a:t>Group is better than individuals</a:t>
              </a:r>
              <a:endParaRPr lang="en-US" sz="1600" dirty="0">
                <a:solidFill>
                  <a:schemeClr val="accent2"/>
                </a:solidFill>
              </a:endParaRPr>
            </a:p>
          </p:txBody>
        </p:sp>
      </p:grpSp>
      <p:grpSp>
        <p:nvGrpSpPr>
          <p:cNvPr id="28" name="Group 27"/>
          <p:cNvGrpSpPr/>
          <p:nvPr/>
        </p:nvGrpSpPr>
        <p:grpSpPr>
          <a:xfrm>
            <a:off x="4791599" y="3663587"/>
            <a:ext cx="3133201" cy="2286000"/>
            <a:chOff x="1142999" y="1371600"/>
            <a:chExt cx="6433590" cy="4724401"/>
          </a:xfrm>
        </p:grpSpPr>
        <p:pic>
          <p:nvPicPr>
            <p:cNvPr id="29" name="Picture 4" descr="https://lh6.googleusercontent.com/-mFbTTCZ_PK0/UyTFs9xiLQI/AAAAAAAABxM/IbwX797u9NM/w1133-h832-no/20140226_092306_535.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43000" y="1371600"/>
              <a:ext cx="6433589" cy="472440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1142999" y="2631442"/>
              <a:ext cx="6433590" cy="1208535"/>
            </a:xfrm>
            <a:prstGeom prst="rect">
              <a:avLst/>
            </a:prstGeom>
            <a:solidFill>
              <a:srgbClr val="7F2418">
                <a:alpha val="80000"/>
              </a:srgbClr>
            </a:solidFill>
          </p:spPr>
          <p:txBody>
            <a:bodyPr wrap="square" rtlCol="0">
              <a:spAutoFit/>
            </a:bodyPr>
            <a:lstStyle/>
            <a:p>
              <a:r>
                <a:rPr lang="en-US" sz="3200" b="1" dirty="0" smtClean="0">
                  <a:solidFill>
                    <a:schemeClr val="bg1"/>
                  </a:solidFill>
                </a:rPr>
                <a:t>Our Associates</a:t>
              </a:r>
              <a:endParaRPr lang="en-US" sz="3200" b="1" dirty="0">
                <a:solidFill>
                  <a:schemeClr val="bg1"/>
                </a:solidFill>
              </a:endParaRPr>
            </a:p>
          </p:txBody>
        </p:sp>
        <p:sp>
          <p:nvSpPr>
            <p:cNvPr id="31" name="TextBox 30"/>
            <p:cNvSpPr txBox="1"/>
            <p:nvPr/>
          </p:nvSpPr>
          <p:spPr>
            <a:xfrm>
              <a:off x="1143000" y="1459468"/>
              <a:ext cx="3538148" cy="369332"/>
            </a:xfrm>
            <a:prstGeom prst="rect">
              <a:avLst/>
            </a:prstGeom>
            <a:noFill/>
          </p:spPr>
          <p:txBody>
            <a:bodyPr wrap="none" rtlCol="0">
              <a:spAutoFit/>
            </a:bodyPr>
            <a:lstStyle/>
            <a:p>
              <a:r>
                <a:rPr lang="en-US" dirty="0" smtClean="0">
                  <a:solidFill>
                    <a:schemeClr val="bg1"/>
                  </a:solidFill>
                </a:rPr>
                <a:t>Our competitive advantage is:</a:t>
              </a:r>
              <a:endParaRPr lang="en-US" dirty="0">
                <a:solidFill>
                  <a:schemeClr val="bg1"/>
                </a:solidFill>
              </a:endParaRPr>
            </a:p>
          </p:txBody>
        </p:sp>
      </p:grpSp>
    </p:spTree>
    <p:extLst>
      <p:ext uri="{BB962C8B-B14F-4D97-AF65-F5344CB8AC3E}">
        <p14:creationId xmlns:p14="http://schemas.microsoft.com/office/powerpoint/2010/main" val="210903544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heel(1)">
                                      <p:cBhvr>
                                        <p:cTn id="1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Questions/ comments</a:t>
            </a:r>
          </a:p>
          <a:p>
            <a:pPr lvl="1"/>
            <a:r>
              <a:rPr lang="en-US" dirty="0" smtClean="0">
                <a:hlinkClick r:id="rId2"/>
              </a:rPr>
              <a:t>ngur@friedkin.com</a:t>
            </a:r>
            <a:endParaRPr lang="en-US" dirty="0" smtClean="0"/>
          </a:p>
          <a:p>
            <a:pPr lvl="1"/>
            <a:r>
              <a:rPr lang="en-US" dirty="0" smtClean="0"/>
              <a:t>FC_CIO</a:t>
            </a:r>
          </a:p>
          <a:p>
            <a:pPr lvl="1"/>
            <a:r>
              <a:rPr lang="en-US" dirty="0" smtClean="0"/>
              <a:t>FriedkinGroupCio.com</a:t>
            </a:r>
            <a:endParaRPr lang="en-US" dirty="0"/>
          </a:p>
        </p:txBody>
      </p:sp>
      <p:sp>
        <p:nvSpPr>
          <p:cNvPr id="3" name="Title 2"/>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3825528159"/>
      </p:ext>
    </p:extLst>
  </p:cSld>
  <p:clrMapOvr>
    <a:masterClrMapping/>
  </p:clrMapOvr>
  <p:transition>
    <p:dissolv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Vs. Unstructured </a:t>
            </a:r>
            <a:endParaRPr lang="en-US" dirty="0"/>
          </a:p>
        </p:txBody>
      </p:sp>
      <p:sp>
        <p:nvSpPr>
          <p:cNvPr id="4" name="Right Triangle 3"/>
          <p:cNvSpPr/>
          <p:nvPr/>
        </p:nvSpPr>
        <p:spPr>
          <a:xfrm flipH="1">
            <a:off x="549998" y="5085030"/>
            <a:ext cx="7924800" cy="762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en-US" dirty="0"/>
          </a:p>
        </p:txBody>
      </p:sp>
      <p:sp>
        <p:nvSpPr>
          <p:cNvPr id="5" name="Right Triangle 4"/>
          <p:cNvSpPr/>
          <p:nvPr/>
        </p:nvSpPr>
        <p:spPr>
          <a:xfrm flipH="1">
            <a:off x="533400" y="4343400"/>
            <a:ext cx="7941398" cy="1524000"/>
          </a:xfrm>
          <a:prstGeom prst="rtTriangle">
            <a:avLst/>
          </a:prstGeom>
          <a:solidFill>
            <a:srgbClr val="4F81BD">
              <a:alpha val="2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en-US" dirty="0"/>
          </a:p>
        </p:txBody>
      </p:sp>
      <p:sp>
        <p:nvSpPr>
          <p:cNvPr id="6" name="Right Triangle 5"/>
          <p:cNvSpPr/>
          <p:nvPr/>
        </p:nvSpPr>
        <p:spPr>
          <a:xfrm flipH="1">
            <a:off x="549998" y="3581400"/>
            <a:ext cx="7924800" cy="2286000"/>
          </a:xfrm>
          <a:prstGeom prst="rtTriangle">
            <a:avLst/>
          </a:prstGeom>
          <a:solidFill>
            <a:srgbClr val="4F81BD">
              <a:alpha val="2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en-US" dirty="0"/>
          </a:p>
        </p:txBody>
      </p:sp>
      <p:sp>
        <p:nvSpPr>
          <p:cNvPr id="7" name="Right Triangle 6"/>
          <p:cNvSpPr/>
          <p:nvPr/>
        </p:nvSpPr>
        <p:spPr>
          <a:xfrm>
            <a:off x="549998" y="1447800"/>
            <a:ext cx="7924800" cy="4419600"/>
          </a:xfrm>
          <a:prstGeom prst="rtTriangle">
            <a:avLst/>
          </a:prstGeom>
          <a:solidFill>
            <a:srgbClr val="92D050">
              <a:alpha val="2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8" name="Right Triangle 7"/>
          <p:cNvSpPr/>
          <p:nvPr/>
        </p:nvSpPr>
        <p:spPr>
          <a:xfrm flipH="1">
            <a:off x="549998" y="2819400"/>
            <a:ext cx="7924800" cy="3048000"/>
          </a:xfrm>
          <a:prstGeom prst="rtTriangle">
            <a:avLst/>
          </a:prstGeom>
          <a:solidFill>
            <a:srgbClr val="4F81BD">
              <a:alpha val="2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en-US" dirty="0"/>
          </a:p>
        </p:txBody>
      </p:sp>
      <p:sp>
        <p:nvSpPr>
          <p:cNvPr id="9" name="Right Triangle 8"/>
          <p:cNvSpPr/>
          <p:nvPr/>
        </p:nvSpPr>
        <p:spPr>
          <a:xfrm flipH="1">
            <a:off x="533400" y="2209800"/>
            <a:ext cx="7941398" cy="3657600"/>
          </a:xfrm>
          <a:prstGeom prst="rtTriangle">
            <a:avLst/>
          </a:prstGeom>
          <a:solidFill>
            <a:srgbClr val="4F81BD">
              <a:alpha val="2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en-US" dirty="0"/>
          </a:p>
        </p:txBody>
      </p:sp>
      <p:sp>
        <p:nvSpPr>
          <p:cNvPr id="10" name="Right Triangle 9"/>
          <p:cNvSpPr/>
          <p:nvPr/>
        </p:nvSpPr>
        <p:spPr>
          <a:xfrm flipH="1">
            <a:off x="533400" y="1447800"/>
            <a:ext cx="7941398" cy="4419600"/>
          </a:xfrm>
          <a:prstGeom prst="rtTriangle">
            <a:avLst/>
          </a:prstGeom>
          <a:solidFill>
            <a:srgbClr val="4F81BD">
              <a:alpha val="2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en-US" dirty="0"/>
          </a:p>
        </p:txBody>
      </p:sp>
      <p:sp>
        <p:nvSpPr>
          <p:cNvPr id="12" name="TextBox 11"/>
          <p:cNvSpPr txBox="1"/>
          <p:nvPr/>
        </p:nvSpPr>
        <p:spPr>
          <a:xfrm rot="20657919">
            <a:off x="6306160" y="3929074"/>
            <a:ext cx="2072875" cy="369332"/>
          </a:xfrm>
          <a:prstGeom prst="rect">
            <a:avLst/>
          </a:prstGeom>
          <a:noFill/>
        </p:spPr>
        <p:txBody>
          <a:bodyPr wrap="none" rtlCol="0">
            <a:spAutoFit/>
          </a:bodyPr>
          <a:lstStyle/>
          <a:p>
            <a:r>
              <a:rPr lang="en-US" dirty="0" smtClean="0"/>
              <a:t>Consistent feedback</a:t>
            </a:r>
          </a:p>
        </p:txBody>
      </p:sp>
      <p:sp>
        <p:nvSpPr>
          <p:cNvPr id="13" name="TextBox 12"/>
          <p:cNvSpPr txBox="1"/>
          <p:nvPr/>
        </p:nvSpPr>
        <p:spPr>
          <a:xfrm rot="20334878">
            <a:off x="6764607" y="3157880"/>
            <a:ext cx="1640834" cy="369332"/>
          </a:xfrm>
          <a:prstGeom prst="rect">
            <a:avLst/>
          </a:prstGeom>
          <a:noFill/>
        </p:spPr>
        <p:txBody>
          <a:bodyPr wrap="none" rtlCol="0">
            <a:spAutoFit/>
          </a:bodyPr>
          <a:lstStyle/>
          <a:p>
            <a:r>
              <a:rPr lang="en-US" dirty="0" smtClean="0"/>
              <a:t>Defined project</a:t>
            </a:r>
            <a:endParaRPr lang="en-US" dirty="0"/>
          </a:p>
        </p:txBody>
      </p:sp>
      <p:sp>
        <p:nvSpPr>
          <p:cNvPr id="14" name="TextBox 13"/>
          <p:cNvSpPr txBox="1"/>
          <p:nvPr/>
        </p:nvSpPr>
        <p:spPr>
          <a:xfrm rot="20093000">
            <a:off x="6492630" y="2675493"/>
            <a:ext cx="1892441" cy="369332"/>
          </a:xfrm>
          <a:prstGeom prst="rect">
            <a:avLst/>
          </a:prstGeom>
          <a:noFill/>
        </p:spPr>
        <p:txBody>
          <a:bodyPr wrap="none" rtlCol="0">
            <a:spAutoFit/>
          </a:bodyPr>
          <a:lstStyle/>
          <a:p>
            <a:r>
              <a:rPr lang="en-US" dirty="0" smtClean="0"/>
              <a:t>Well defined tasks</a:t>
            </a:r>
            <a:endParaRPr lang="en-US" dirty="0"/>
          </a:p>
        </p:txBody>
      </p:sp>
      <p:sp>
        <p:nvSpPr>
          <p:cNvPr id="15" name="TextBox 14"/>
          <p:cNvSpPr txBox="1"/>
          <p:nvPr/>
        </p:nvSpPr>
        <p:spPr>
          <a:xfrm rot="19835313">
            <a:off x="5145745" y="2425950"/>
            <a:ext cx="3298532" cy="369332"/>
          </a:xfrm>
          <a:prstGeom prst="rect">
            <a:avLst/>
          </a:prstGeom>
          <a:noFill/>
        </p:spPr>
        <p:txBody>
          <a:bodyPr wrap="none" rtlCol="0">
            <a:spAutoFit/>
          </a:bodyPr>
          <a:lstStyle/>
          <a:p>
            <a:r>
              <a:rPr lang="en-US" dirty="0" smtClean="0"/>
              <a:t>Defined roles and responsibilities</a:t>
            </a:r>
            <a:endParaRPr lang="en-US" dirty="0"/>
          </a:p>
        </p:txBody>
      </p:sp>
      <p:sp>
        <p:nvSpPr>
          <p:cNvPr id="16" name="TextBox 15"/>
          <p:cNvSpPr txBox="1"/>
          <p:nvPr/>
        </p:nvSpPr>
        <p:spPr>
          <a:xfrm rot="21005558">
            <a:off x="6112598" y="4681764"/>
            <a:ext cx="2193677" cy="369332"/>
          </a:xfrm>
          <a:prstGeom prst="rect">
            <a:avLst/>
          </a:prstGeom>
          <a:noFill/>
        </p:spPr>
        <p:txBody>
          <a:bodyPr wrap="none" rtlCol="0">
            <a:spAutoFit/>
          </a:bodyPr>
          <a:lstStyle/>
          <a:p>
            <a:r>
              <a:rPr lang="en-US" dirty="0" smtClean="0"/>
              <a:t>Following Procedures</a:t>
            </a:r>
            <a:endParaRPr lang="en-US" dirty="0"/>
          </a:p>
        </p:txBody>
      </p:sp>
      <p:sp>
        <p:nvSpPr>
          <p:cNvPr id="17" name="TextBox 16"/>
          <p:cNvSpPr txBox="1"/>
          <p:nvPr/>
        </p:nvSpPr>
        <p:spPr>
          <a:xfrm>
            <a:off x="6661914" y="5281364"/>
            <a:ext cx="1644361" cy="369332"/>
          </a:xfrm>
          <a:prstGeom prst="rect">
            <a:avLst/>
          </a:prstGeom>
          <a:noFill/>
        </p:spPr>
        <p:txBody>
          <a:bodyPr wrap="none" rtlCol="0">
            <a:spAutoFit/>
          </a:bodyPr>
          <a:lstStyle/>
          <a:p>
            <a:r>
              <a:rPr lang="en-US" dirty="0" smtClean="0"/>
              <a:t>Documentation</a:t>
            </a:r>
            <a:endParaRPr lang="en-US" dirty="0"/>
          </a:p>
        </p:txBody>
      </p:sp>
      <p:sp>
        <p:nvSpPr>
          <p:cNvPr id="18" name="TextBox 17"/>
          <p:cNvSpPr txBox="1"/>
          <p:nvPr/>
        </p:nvSpPr>
        <p:spPr>
          <a:xfrm>
            <a:off x="533400" y="6172200"/>
            <a:ext cx="1456099" cy="369332"/>
          </a:xfrm>
          <a:prstGeom prst="rect">
            <a:avLst/>
          </a:prstGeom>
          <a:noFill/>
        </p:spPr>
        <p:txBody>
          <a:bodyPr wrap="square" rtlCol="0">
            <a:spAutoFit/>
          </a:bodyPr>
          <a:lstStyle/>
          <a:p>
            <a:pPr algn="ctr"/>
            <a:r>
              <a:rPr lang="en-US" dirty="0" smtClean="0"/>
              <a:t>Chaos</a:t>
            </a:r>
            <a:endParaRPr lang="en-US" dirty="0"/>
          </a:p>
        </p:txBody>
      </p:sp>
      <p:sp>
        <p:nvSpPr>
          <p:cNvPr id="19" name="TextBox 18"/>
          <p:cNvSpPr txBox="1"/>
          <p:nvPr/>
        </p:nvSpPr>
        <p:spPr>
          <a:xfrm>
            <a:off x="2895602" y="6172200"/>
            <a:ext cx="2269232" cy="369332"/>
          </a:xfrm>
          <a:prstGeom prst="rect">
            <a:avLst/>
          </a:prstGeom>
          <a:noFill/>
        </p:spPr>
        <p:txBody>
          <a:bodyPr wrap="square" rtlCol="0">
            <a:spAutoFit/>
          </a:bodyPr>
          <a:lstStyle/>
          <a:p>
            <a:pPr algn="ctr"/>
            <a:r>
              <a:rPr lang="en-US" dirty="0" smtClean="0"/>
              <a:t>Unstructured</a:t>
            </a:r>
            <a:endParaRPr lang="en-US" dirty="0"/>
          </a:p>
        </p:txBody>
      </p:sp>
      <p:sp>
        <p:nvSpPr>
          <p:cNvPr id="20" name="TextBox 19"/>
          <p:cNvSpPr txBox="1"/>
          <p:nvPr/>
        </p:nvSpPr>
        <p:spPr>
          <a:xfrm>
            <a:off x="7010400" y="6183868"/>
            <a:ext cx="1464399" cy="369332"/>
          </a:xfrm>
          <a:prstGeom prst="rect">
            <a:avLst/>
          </a:prstGeom>
          <a:noFill/>
        </p:spPr>
        <p:txBody>
          <a:bodyPr wrap="square" rtlCol="0">
            <a:spAutoFit/>
          </a:bodyPr>
          <a:lstStyle/>
          <a:p>
            <a:pPr algn="ctr"/>
            <a:r>
              <a:rPr lang="en-US" dirty="0" smtClean="0"/>
              <a:t>Structured</a:t>
            </a:r>
            <a:endParaRPr lang="en-US" dirty="0"/>
          </a:p>
        </p:txBody>
      </p:sp>
      <p:sp>
        <p:nvSpPr>
          <p:cNvPr id="21" name="Rounded Rectangle 20"/>
          <p:cNvSpPr/>
          <p:nvPr/>
        </p:nvSpPr>
        <p:spPr>
          <a:xfrm>
            <a:off x="2895601" y="3657600"/>
            <a:ext cx="2286000" cy="2895600"/>
          </a:xfrm>
          <a:prstGeom prst="round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2" name="Rounded Rectangle 21"/>
          <p:cNvSpPr/>
          <p:nvPr/>
        </p:nvSpPr>
        <p:spPr>
          <a:xfrm>
            <a:off x="533400" y="1447800"/>
            <a:ext cx="1456099" cy="5105400"/>
          </a:xfrm>
          <a:prstGeom prst="round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3" name="Rounded Rectangle 22"/>
          <p:cNvSpPr/>
          <p:nvPr/>
        </p:nvSpPr>
        <p:spPr>
          <a:xfrm>
            <a:off x="7010400" y="1447800"/>
            <a:ext cx="1456099" cy="5105400"/>
          </a:xfrm>
          <a:prstGeom prst="round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4" name="TextBox 23"/>
          <p:cNvSpPr txBox="1"/>
          <p:nvPr/>
        </p:nvSpPr>
        <p:spPr>
          <a:xfrm rot="1278036">
            <a:off x="1740993" y="3744956"/>
            <a:ext cx="766557" cy="369332"/>
          </a:xfrm>
          <a:prstGeom prst="rect">
            <a:avLst/>
          </a:prstGeom>
          <a:noFill/>
        </p:spPr>
        <p:txBody>
          <a:bodyPr wrap="none" rtlCol="0">
            <a:spAutoFit/>
          </a:bodyPr>
          <a:lstStyle/>
          <a:p>
            <a:r>
              <a:rPr lang="en-US" dirty="0" smtClean="0"/>
              <a:t>Agility</a:t>
            </a:r>
            <a:endParaRPr lang="en-US" dirty="0"/>
          </a:p>
        </p:txBody>
      </p:sp>
      <p:sp>
        <p:nvSpPr>
          <p:cNvPr id="3" name="TextBox 2"/>
          <p:cNvSpPr txBox="1"/>
          <p:nvPr/>
        </p:nvSpPr>
        <p:spPr>
          <a:xfrm rot="1736119">
            <a:off x="2148339" y="2788106"/>
            <a:ext cx="1077218" cy="369332"/>
          </a:xfrm>
          <a:prstGeom prst="rect">
            <a:avLst/>
          </a:prstGeom>
          <a:noFill/>
        </p:spPr>
        <p:txBody>
          <a:bodyPr wrap="none" rtlCol="0">
            <a:spAutoFit/>
          </a:bodyPr>
          <a:lstStyle/>
          <a:p>
            <a:r>
              <a:rPr lang="en-US" dirty="0" smtClean="0"/>
              <a:t>Creativity</a:t>
            </a:r>
            <a:endParaRPr lang="en-US" dirty="0"/>
          </a:p>
        </p:txBody>
      </p:sp>
      <p:sp>
        <p:nvSpPr>
          <p:cNvPr id="25" name="Right Triangle 24"/>
          <p:cNvSpPr/>
          <p:nvPr/>
        </p:nvSpPr>
        <p:spPr>
          <a:xfrm>
            <a:off x="533400" y="3048000"/>
            <a:ext cx="7924800" cy="2796484"/>
          </a:xfrm>
          <a:prstGeom prst="rtTriangle">
            <a:avLst/>
          </a:prstGeom>
          <a:solidFill>
            <a:srgbClr val="92D050">
              <a:alpha val="2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Tree>
    <p:extLst>
      <p:ext uri="{BB962C8B-B14F-4D97-AF65-F5344CB8AC3E}">
        <p14:creationId xmlns:p14="http://schemas.microsoft.com/office/powerpoint/2010/main" val="811561761"/>
      </p:ext>
    </p:extLst>
  </p:cSld>
  <p:clrMapOvr>
    <a:masterClrMapping/>
  </p:clrMapOvr>
  <p:transition>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DevOps for us</a:t>
            </a:r>
            <a:endParaRPr lang="en-US" dirty="0"/>
          </a:p>
        </p:txBody>
      </p:sp>
      <p:graphicFrame>
        <p:nvGraphicFramePr>
          <p:cNvPr id="4" name="Diagram 3"/>
          <p:cNvGraphicFramePr/>
          <p:nvPr>
            <p:extLst>
              <p:ext uri="{D42A27DB-BD31-4B8C-83A1-F6EECF244321}">
                <p14:modId xmlns:p14="http://schemas.microsoft.com/office/powerpoint/2010/main" val="1310219744"/>
              </p:ext>
            </p:extLst>
          </p:nvPr>
        </p:nvGraphicFramePr>
        <p:xfrm>
          <a:off x="685800" y="1219200"/>
          <a:ext cx="8077200" cy="4622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0552426"/>
      </p:ext>
    </p:extLst>
  </p:cSld>
  <p:clrMapOvr>
    <a:masterClrMapping/>
  </p:clrMapOvr>
  <p:transition>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AAA Culture</a:t>
            </a:r>
            <a:endParaRPr lang="en-US" dirty="0"/>
          </a:p>
        </p:txBody>
      </p:sp>
      <p:pic>
        <p:nvPicPr>
          <p:cNvPr id="1026" name="Picture 2" descr="AAA cultur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78" y="2362200"/>
            <a:ext cx="4064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28600" y="914400"/>
            <a:ext cx="5791200" cy="1384995"/>
          </a:xfrm>
          <a:prstGeom prst="rect">
            <a:avLst/>
          </a:prstGeom>
        </p:spPr>
        <p:txBody>
          <a:bodyPr wrap="square">
            <a:spAutoFit/>
          </a:bodyPr>
          <a:lstStyle/>
          <a:p>
            <a:pPr lvl="0" eaLnBrk="0" fontAlgn="base" hangingPunct="0">
              <a:spcBef>
                <a:spcPct val="0"/>
              </a:spcBef>
              <a:spcAft>
                <a:spcPct val="0"/>
              </a:spcAft>
            </a:pPr>
            <a:r>
              <a:rPr lang="en-US" sz="1200" b="1" dirty="0">
                <a:latin typeface="Arial" charset="0"/>
                <a:cs typeface="Arial" charset="0"/>
              </a:rPr>
              <a:t>Adults</a:t>
            </a:r>
            <a:r>
              <a:rPr lang="en-US" sz="1200" dirty="0">
                <a:latin typeface="Arial" charset="0"/>
                <a:cs typeface="Arial" charset="0"/>
              </a:rPr>
              <a:t>: we trust you as an adult to choose the right tools and methodologies to do your work. You can select your career path (technical or managerial), you can select your project methodology, and you can select the technology. You have the freedom to do your work the way you choose, if you act as an adult and you understand and communicate the implications and applications of what you are doing on the company’s success and on other associates who have dependencies on your work. </a:t>
            </a:r>
          </a:p>
        </p:txBody>
      </p:sp>
      <p:sp>
        <p:nvSpPr>
          <p:cNvPr id="5" name="Rectangle 4"/>
          <p:cNvSpPr/>
          <p:nvPr/>
        </p:nvSpPr>
        <p:spPr>
          <a:xfrm>
            <a:off x="228600" y="4800600"/>
            <a:ext cx="6205194" cy="1754326"/>
          </a:xfrm>
          <a:prstGeom prst="rect">
            <a:avLst/>
          </a:prstGeom>
        </p:spPr>
        <p:txBody>
          <a:bodyPr wrap="square">
            <a:spAutoFit/>
          </a:bodyPr>
          <a:lstStyle/>
          <a:p>
            <a:pPr lvl="0" eaLnBrk="0" fontAlgn="base" hangingPunct="0">
              <a:spcBef>
                <a:spcPct val="0"/>
              </a:spcBef>
              <a:spcAft>
                <a:spcPct val="0"/>
              </a:spcAft>
            </a:pPr>
            <a:r>
              <a:rPr lang="en-US" sz="1200" b="1" dirty="0">
                <a:latin typeface="Arial" charset="0"/>
                <a:cs typeface="Arial" charset="0"/>
              </a:rPr>
              <a:t>Awesome</a:t>
            </a:r>
            <a:r>
              <a:rPr lang="en-US" sz="1200" dirty="0">
                <a:latin typeface="Arial" charset="0"/>
                <a:cs typeface="Arial" charset="0"/>
              </a:rPr>
              <a:t>: We are sure that you want your working day to be awesome. You want awesome people to work with, awesome projects to work for and awesome customers (that will give you awesome feedback). Well, guess what, for all of that to happen you need to be Awesome too! You need to be awesome to your peers, customers, managers, people you manage, suppliers, etc. and the most important rule, you have to do awesome work. Pay attention to details, think as the customer, make sure your solution is reusing existing components and can be reused in the future, and create solutions aligned to IT strategy and principles. In a nut shell, think about everyone that is going to be affected from your work and what you can do so they can say that you are awesome. </a:t>
            </a:r>
          </a:p>
        </p:txBody>
      </p:sp>
      <p:sp>
        <p:nvSpPr>
          <p:cNvPr id="6" name="Rectangle 5"/>
          <p:cNvSpPr/>
          <p:nvPr/>
        </p:nvSpPr>
        <p:spPr>
          <a:xfrm>
            <a:off x="4495800" y="2634783"/>
            <a:ext cx="4572000" cy="1938992"/>
          </a:xfrm>
          <a:prstGeom prst="rect">
            <a:avLst/>
          </a:prstGeom>
        </p:spPr>
        <p:txBody>
          <a:bodyPr>
            <a:spAutoFit/>
          </a:bodyPr>
          <a:lstStyle/>
          <a:p>
            <a:pPr lvl="0" eaLnBrk="0" fontAlgn="base" hangingPunct="0">
              <a:spcBef>
                <a:spcPct val="0"/>
              </a:spcBef>
              <a:spcAft>
                <a:spcPct val="0"/>
              </a:spcAft>
            </a:pPr>
            <a:r>
              <a:rPr lang="en-US" sz="1200" b="1" dirty="0">
                <a:latin typeface="Arial" charset="0"/>
                <a:cs typeface="Arial" charset="0"/>
              </a:rPr>
              <a:t>Adaptive</a:t>
            </a:r>
            <a:r>
              <a:rPr lang="en-US" sz="1200" dirty="0">
                <a:latin typeface="Arial" charset="0"/>
                <a:cs typeface="Arial" charset="0"/>
              </a:rPr>
              <a:t>: The world and the business environment always keep on changing. Actually the pace of those changes just keeps on growing. Businesses that want to survive in such an environment need to be adaptive and adjust to the new business climate. If we’ve done a good job as an IT group, business changes need to produce IT changes as well. Those changes can be of any shape or form (cultural, procedural, technical, etc.), and we need to adjust to them, adopt them, and not push them back. Actually in today’s business world if your business isn’t going through any type of change within a year, that should be an alarm for you. </a:t>
            </a:r>
            <a:endParaRPr lang="en-US" sz="1200" dirty="0">
              <a:latin typeface="Arial" charset="0"/>
              <a:cs typeface="Arial" charset="0"/>
              <a:hlinkClick r:id="rId2"/>
            </a:endParaRPr>
          </a:p>
        </p:txBody>
      </p:sp>
    </p:spTree>
    <p:extLst>
      <p:ext uri="{BB962C8B-B14F-4D97-AF65-F5344CB8AC3E}">
        <p14:creationId xmlns:p14="http://schemas.microsoft.com/office/powerpoint/2010/main" val="156435318"/>
      </p:ext>
    </p:extLst>
  </p:cSld>
  <p:clrMapOvr>
    <a:masterClrMapping/>
  </p:clrMapOvr>
  <p:transition>
    <p:dissolv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dirty="0" smtClean="0"/>
              <a:t>Concept – Automation &amp; </a:t>
            </a:r>
            <a:r>
              <a:rPr lang="en-US" dirty="0"/>
              <a:t>Componentization</a:t>
            </a:r>
            <a:r>
              <a:rPr lang="en-US" dirty="0" smtClean="0"/>
              <a:t> </a:t>
            </a:r>
            <a:endParaRPr lang="en-US" dirty="0"/>
          </a:p>
        </p:txBody>
      </p:sp>
      <p:grpSp>
        <p:nvGrpSpPr>
          <p:cNvPr id="13" name="Group 12"/>
          <p:cNvGrpSpPr/>
          <p:nvPr/>
        </p:nvGrpSpPr>
        <p:grpSpPr>
          <a:xfrm>
            <a:off x="152362" y="1066800"/>
            <a:ext cx="7429501" cy="5638800"/>
            <a:chOff x="1943099" y="1066800"/>
            <a:chExt cx="5257801" cy="5257800"/>
          </a:xfrm>
        </p:grpSpPr>
        <p:sp>
          <p:nvSpPr>
            <p:cNvPr id="14" name="Freeform 13"/>
            <p:cNvSpPr/>
            <p:nvPr/>
          </p:nvSpPr>
          <p:spPr>
            <a:xfrm>
              <a:off x="3257550" y="1066800"/>
              <a:ext cx="2628900" cy="2628900"/>
            </a:xfrm>
            <a:custGeom>
              <a:avLst/>
              <a:gdLst>
                <a:gd name="connsiteX0" fmla="*/ 0 w 2628900"/>
                <a:gd name="connsiteY0" fmla="*/ 2628900 h 2628900"/>
                <a:gd name="connsiteX1" fmla="*/ 1314450 w 2628900"/>
                <a:gd name="connsiteY1" fmla="*/ 0 h 2628900"/>
                <a:gd name="connsiteX2" fmla="*/ 2628900 w 2628900"/>
                <a:gd name="connsiteY2" fmla="*/ 2628900 h 2628900"/>
                <a:gd name="connsiteX3" fmla="*/ 0 w 2628900"/>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2628900" h="2628900">
                  <a:moveTo>
                    <a:pt x="0" y="2628900"/>
                  </a:moveTo>
                  <a:lnTo>
                    <a:pt x="1314450" y="0"/>
                  </a:lnTo>
                  <a:lnTo>
                    <a:pt x="2628900" y="2628900"/>
                  </a:lnTo>
                  <a:lnTo>
                    <a:pt x="0" y="262890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9135" tIns="1356360" rIns="699135" bIns="41910" numCol="1" spcCol="1270" anchor="ctr" anchorCtr="0">
              <a:noAutofit/>
            </a:bodyPr>
            <a:lstStyle/>
            <a:p>
              <a:pPr lvl="0" algn="ctr" defTabSz="466725">
                <a:lnSpc>
                  <a:spcPct val="90000"/>
                </a:lnSpc>
                <a:spcBef>
                  <a:spcPct val="0"/>
                </a:spcBef>
                <a:spcAft>
                  <a:spcPct val="35000"/>
                </a:spcAft>
              </a:pPr>
              <a:r>
                <a:rPr lang="en-US" sz="2000" kern="1200" dirty="0" smtClean="0"/>
                <a:t>Agile</a:t>
              </a:r>
              <a:endParaRPr lang="en-US" sz="2000" kern="1200" dirty="0"/>
            </a:p>
          </p:txBody>
        </p:sp>
        <p:sp>
          <p:nvSpPr>
            <p:cNvPr id="15" name="Freeform 14"/>
            <p:cNvSpPr/>
            <p:nvPr/>
          </p:nvSpPr>
          <p:spPr>
            <a:xfrm>
              <a:off x="1943099" y="3695700"/>
              <a:ext cx="2628900" cy="2628900"/>
            </a:xfrm>
            <a:custGeom>
              <a:avLst/>
              <a:gdLst>
                <a:gd name="connsiteX0" fmla="*/ 0 w 2628900"/>
                <a:gd name="connsiteY0" fmla="*/ 2628900 h 2628900"/>
                <a:gd name="connsiteX1" fmla="*/ 1314450 w 2628900"/>
                <a:gd name="connsiteY1" fmla="*/ 0 h 2628900"/>
                <a:gd name="connsiteX2" fmla="*/ 2628900 w 2628900"/>
                <a:gd name="connsiteY2" fmla="*/ 2628900 h 2628900"/>
                <a:gd name="connsiteX3" fmla="*/ 0 w 2628900"/>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2628900" h="2628900">
                  <a:moveTo>
                    <a:pt x="0" y="2628900"/>
                  </a:moveTo>
                  <a:lnTo>
                    <a:pt x="1314450" y="0"/>
                  </a:lnTo>
                  <a:lnTo>
                    <a:pt x="2628900" y="2628900"/>
                  </a:lnTo>
                  <a:lnTo>
                    <a:pt x="0" y="262890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9135" tIns="1356360" rIns="699135" bIns="41910" numCol="1" spcCol="1270" anchor="ctr" anchorCtr="0">
              <a:noAutofit/>
            </a:bodyPr>
            <a:lstStyle/>
            <a:p>
              <a:pPr lvl="0" algn="ctr" defTabSz="466725">
                <a:lnSpc>
                  <a:spcPct val="90000"/>
                </a:lnSpc>
                <a:spcBef>
                  <a:spcPct val="0"/>
                </a:spcBef>
                <a:spcAft>
                  <a:spcPct val="35000"/>
                </a:spcAft>
              </a:pPr>
              <a:r>
                <a:rPr lang="en-US" sz="2000" kern="1200" dirty="0" smtClean="0"/>
                <a:t>Automation</a:t>
              </a:r>
              <a:endParaRPr lang="en-US" sz="2000" kern="1200" dirty="0"/>
            </a:p>
          </p:txBody>
        </p:sp>
        <p:sp>
          <p:nvSpPr>
            <p:cNvPr id="16" name="Freeform 15"/>
            <p:cNvSpPr/>
            <p:nvPr/>
          </p:nvSpPr>
          <p:spPr>
            <a:xfrm rot="21600000">
              <a:off x="3257550" y="3695699"/>
              <a:ext cx="2628900" cy="2628901"/>
            </a:xfrm>
            <a:custGeom>
              <a:avLst/>
              <a:gdLst>
                <a:gd name="connsiteX0" fmla="*/ 0 w 2628900"/>
                <a:gd name="connsiteY0" fmla="*/ 2628900 h 2628900"/>
                <a:gd name="connsiteX1" fmla="*/ 1314450 w 2628900"/>
                <a:gd name="connsiteY1" fmla="*/ 0 h 2628900"/>
                <a:gd name="connsiteX2" fmla="*/ 2628900 w 2628900"/>
                <a:gd name="connsiteY2" fmla="*/ 2628900 h 2628900"/>
                <a:gd name="connsiteX3" fmla="*/ 0 w 2628900"/>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2628900" h="2628900">
                  <a:moveTo>
                    <a:pt x="2628900" y="0"/>
                  </a:moveTo>
                  <a:lnTo>
                    <a:pt x="1314450" y="2628900"/>
                  </a:lnTo>
                  <a:lnTo>
                    <a:pt x="0" y="0"/>
                  </a:lnTo>
                  <a:lnTo>
                    <a:pt x="2628900" y="0"/>
                  </a:ln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48665" tIns="41911" rIns="748665" bIns="1356360" numCol="1" spcCol="1270" anchor="ctr" anchorCtr="0">
              <a:noAutofit/>
            </a:bodyPr>
            <a:lstStyle/>
            <a:p>
              <a:pPr lvl="0" algn="ctr" defTabSz="466725">
                <a:lnSpc>
                  <a:spcPct val="90000"/>
                </a:lnSpc>
                <a:spcBef>
                  <a:spcPct val="0"/>
                </a:spcBef>
                <a:spcAft>
                  <a:spcPct val="35000"/>
                </a:spcAft>
              </a:pPr>
              <a:r>
                <a:rPr lang="en-US" sz="2000" kern="1200" dirty="0" smtClean="0">
                  <a:solidFill>
                    <a:schemeClr val="tx1"/>
                  </a:solidFill>
                </a:rPr>
                <a:t>Just be awesome</a:t>
              </a:r>
              <a:br>
                <a:rPr lang="en-US" sz="2000" kern="1200" dirty="0" smtClean="0">
                  <a:solidFill>
                    <a:schemeClr val="tx1"/>
                  </a:solidFill>
                </a:rPr>
              </a:br>
              <a:r>
                <a:rPr lang="en-US" sz="1400" dirty="0" smtClean="0">
                  <a:solidFill>
                    <a:schemeClr val="tx1"/>
                  </a:solidFill>
                </a:rPr>
                <a:t>WITH:</a:t>
              </a:r>
              <a:endParaRPr lang="en-US" sz="900" dirty="0" smtClean="0">
                <a:solidFill>
                  <a:schemeClr val="tx1"/>
                </a:solidFill>
              </a:endParaRPr>
            </a:p>
            <a:p>
              <a:pPr lvl="0" algn="ctr" defTabSz="466725">
                <a:lnSpc>
                  <a:spcPct val="90000"/>
                </a:lnSpc>
                <a:spcBef>
                  <a:spcPct val="0"/>
                </a:spcBef>
                <a:spcAft>
                  <a:spcPct val="35000"/>
                </a:spcAft>
              </a:pPr>
              <a:r>
                <a:rPr lang="en-US" sz="900" kern="1200" dirty="0" smtClean="0">
                  <a:solidFill>
                    <a:schemeClr val="tx1"/>
                  </a:solidFill>
                </a:rPr>
                <a:t>People</a:t>
              </a:r>
            </a:p>
            <a:p>
              <a:pPr lvl="0" algn="ctr" defTabSz="466725">
                <a:lnSpc>
                  <a:spcPct val="90000"/>
                </a:lnSpc>
                <a:spcBef>
                  <a:spcPct val="0"/>
                </a:spcBef>
                <a:spcAft>
                  <a:spcPct val="35000"/>
                </a:spcAft>
              </a:pPr>
              <a:r>
                <a:rPr lang="en-US" sz="900" dirty="0" smtClean="0">
                  <a:solidFill>
                    <a:schemeClr val="tx1"/>
                  </a:solidFill>
                </a:rPr>
                <a:t>Work (what you are doing)</a:t>
              </a:r>
              <a:endParaRPr lang="en-US" sz="900" kern="1200" dirty="0" smtClean="0">
                <a:solidFill>
                  <a:schemeClr val="tx1"/>
                </a:solidFill>
              </a:endParaRPr>
            </a:p>
            <a:p>
              <a:pPr lvl="0" algn="ctr" defTabSz="466725">
                <a:lnSpc>
                  <a:spcPct val="90000"/>
                </a:lnSpc>
                <a:spcBef>
                  <a:spcPct val="0"/>
                </a:spcBef>
                <a:spcAft>
                  <a:spcPct val="35000"/>
                </a:spcAft>
              </a:pPr>
              <a:endParaRPr lang="en-US" sz="900" kern="1200" dirty="0">
                <a:solidFill>
                  <a:schemeClr val="tx1"/>
                </a:solidFill>
              </a:endParaRPr>
            </a:p>
          </p:txBody>
        </p:sp>
        <p:sp>
          <p:nvSpPr>
            <p:cNvPr id="17" name="Freeform 16"/>
            <p:cNvSpPr/>
            <p:nvPr/>
          </p:nvSpPr>
          <p:spPr>
            <a:xfrm>
              <a:off x="4572000" y="3695700"/>
              <a:ext cx="2628900" cy="2628900"/>
            </a:xfrm>
            <a:custGeom>
              <a:avLst/>
              <a:gdLst>
                <a:gd name="connsiteX0" fmla="*/ 0 w 2628900"/>
                <a:gd name="connsiteY0" fmla="*/ 2628900 h 2628900"/>
                <a:gd name="connsiteX1" fmla="*/ 1314450 w 2628900"/>
                <a:gd name="connsiteY1" fmla="*/ 0 h 2628900"/>
                <a:gd name="connsiteX2" fmla="*/ 2628900 w 2628900"/>
                <a:gd name="connsiteY2" fmla="*/ 2628900 h 2628900"/>
                <a:gd name="connsiteX3" fmla="*/ 0 w 2628900"/>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2628900" h="2628900">
                  <a:moveTo>
                    <a:pt x="0" y="2628900"/>
                  </a:moveTo>
                  <a:lnTo>
                    <a:pt x="1314450" y="0"/>
                  </a:lnTo>
                  <a:lnTo>
                    <a:pt x="2628900" y="2628900"/>
                  </a:lnTo>
                  <a:lnTo>
                    <a:pt x="0" y="2628900"/>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9135" tIns="1356360" rIns="699135" bIns="41910" numCol="1" spcCol="1270" anchor="ctr" anchorCtr="0">
              <a:noAutofit/>
            </a:bodyPr>
            <a:lstStyle/>
            <a:p>
              <a:pPr lvl="0" algn="ctr" defTabSz="466725">
                <a:lnSpc>
                  <a:spcPct val="90000"/>
                </a:lnSpc>
                <a:spcBef>
                  <a:spcPct val="0"/>
                </a:spcBef>
                <a:spcAft>
                  <a:spcPct val="35000"/>
                </a:spcAft>
              </a:pPr>
              <a:r>
                <a:rPr lang="en-US" sz="2000" kern="1200" dirty="0" smtClean="0"/>
                <a:t>Componentization</a:t>
              </a:r>
              <a:endParaRPr lang="en-US" sz="2000" kern="1200" dirty="0"/>
            </a:p>
          </p:txBody>
        </p:sp>
      </p:grpSp>
      <p:sp>
        <p:nvSpPr>
          <p:cNvPr id="18" name="Isosceles Triangle 17"/>
          <p:cNvSpPr/>
          <p:nvPr/>
        </p:nvSpPr>
        <p:spPr>
          <a:xfrm rot="18509923">
            <a:off x="4247196" y="704108"/>
            <a:ext cx="1472125" cy="3149042"/>
          </a:xfrm>
          <a:prstGeom prst="triangle">
            <a:avLst>
              <a:gd name="adj" fmla="val 67625"/>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00" dirty="0" smtClean="0"/>
              <a:t>Fit to Purpose</a:t>
            </a:r>
            <a:endParaRPr lang="en-US" sz="1400" dirty="0"/>
          </a:p>
        </p:txBody>
      </p:sp>
      <p:sp>
        <p:nvSpPr>
          <p:cNvPr id="19" name="Isosceles Triangle 18"/>
          <p:cNvSpPr/>
          <p:nvPr/>
        </p:nvSpPr>
        <p:spPr>
          <a:xfrm rot="7693803">
            <a:off x="6578342" y="2773175"/>
            <a:ext cx="1536302" cy="2892059"/>
          </a:xfrm>
          <a:prstGeom prst="triangle">
            <a:avLst>
              <a:gd name="adj" fmla="val 59478"/>
            </a:avLst>
          </a:prstGeom>
          <a:solidFill>
            <a:schemeClr val="accent1"/>
          </a:solidFill>
        </p:spPr>
        <p:style>
          <a:lnRef idx="1">
            <a:schemeClr val="accent1"/>
          </a:lnRef>
          <a:fillRef idx="3">
            <a:schemeClr val="accent1"/>
          </a:fillRef>
          <a:effectRef idx="2">
            <a:schemeClr val="accent1"/>
          </a:effectRef>
          <a:fontRef idx="minor">
            <a:schemeClr val="lt1"/>
          </a:fontRef>
        </p:style>
        <p:txBody>
          <a:bodyPr vert="vert270" lIns="0" rIns="0" rtlCol="0" anchor="ctr"/>
          <a:lstStyle/>
          <a:p>
            <a:pPr algn="ctr"/>
            <a:r>
              <a:rPr lang="en-US" sz="1400" dirty="0" smtClean="0"/>
              <a:t>Retain &amp; Develop</a:t>
            </a:r>
            <a:endParaRPr lang="en-US" sz="1400" dirty="0"/>
          </a:p>
        </p:txBody>
      </p:sp>
      <p:sp>
        <p:nvSpPr>
          <p:cNvPr id="20" name="Isosceles Triangle 19"/>
          <p:cNvSpPr/>
          <p:nvPr/>
        </p:nvSpPr>
        <p:spPr>
          <a:xfrm rot="17839343">
            <a:off x="5973922" y="3946623"/>
            <a:ext cx="1555868" cy="2834592"/>
          </a:xfrm>
          <a:prstGeom prst="triangle">
            <a:avLst>
              <a:gd name="adj" fmla="val 100000"/>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00" dirty="0" smtClean="0"/>
              <a:t>Kai Zen</a:t>
            </a:r>
            <a:endParaRPr lang="en-US" sz="1400" dirty="0"/>
          </a:p>
        </p:txBody>
      </p:sp>
      <p:sp>
        <p:nvSpPr>
          <p:cNvPr id="21" name="Isosceles Triangle 20"/>
          <p:cNvSpPr/>
          <p:nvPr/>
        </p:nvSpPr>
        <p:spPr>
          <a:xfrm rot="17839343">
            <a:off x="6885820" y="2655331"/>
            <a:ext cx="1477044" cy="2617067"/>
          </a:xfrm>
          <a:prstGeom prst="triangle">
            <a:avLst>
              <a:gd name="adj" fmla="val 95099"/>
            </a:avLst>
          </a:prstGeom>
          <a:solidFill>
            <a:schemeClr val="accent1"/>
          </a:solidFill>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algn="ctr"/>
            <a:r>
              <a:rPr lang="en-US" sz="1400" dirty="0" smtClean="0"/>
              <a:t>Cost Effective</a:t>
            </a:r>
            <a:endParaRPr lang="en-US" sz="1400" dirty="0"/>
          </a:p>
        </p:txBody>
      </p:sp>
    </p:spTree>
    <p:extLst>
      <p:ext uri="{BB962C8B-B14F-4D97-AF65-F5344CB8AC3E}">
        <p14:creationId xmlns:p14="http://schemas.microsoft.com/office/powerpoint/2010/main" val="3973471524"/>
      </p:ext>
    </p:extLst>
  </p:cSld>
  <p:clrMapOvr>
    <a:masterClrMapping/>
  </p:clrMapOvr>
  <p:transition>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&amp; Technologies</a:t>
            </a:r>
            <a:endParaRPr lang="en-US" dirty="0"/>
          </a:p>
        </p:txBody>
      </p:sp>
      <p:pic>
        <p:nvPicPr>
          <p:cNvPr id="1026" name="Picture 2" descr="https://reg.maestrodev.com/wp-content/uploads/2012/03/HeterogeneousTool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99" y="1828800"/>
            <a:ext cx="8686800" cy="3814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858190"/>
      </p:ext>
    </p:extLst>
  </p:cSld>
  <p:clrMapOvr>
    <a:masterClrMapping/>
  </p:clrMapOvr>
  <p:transition>
    <p:dissolv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IT Direction</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9" y="1295400"/>
            <a:ext cx="8477250" cy="5054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7390903"/>
      </p:ext>
    </p:extLst>
  </p:cSld>
  <p:clrMapOvr>
    <a:masterClrMapping/>
  </p:clrMapOvr>
  <p:transition>
    <p:dissolv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transition</a:t>
            </a:r>
            <a:endParaRPr lang="en-US" dirty="0"/>
          </a:p>
        </p:txBody>
      </p:sp>
      <p:grpSp>
        <p:nvGrpSpPr>
          <p:cNvPr id="41" name="Group 40"/>
          <p:cNvGrpSpPr/>
          <p:nvPr/>
        </p:nvGrpSpPr>
        <p:grpSpPr>
          <a:xfrm>
            <a:off x="0" y="1123797"/>
            <a:ext cx="1787103" cy="900762"/>
            <a:chOff x="304800" y="958955"/>
            <a:chExt cx="8001000" cy="5289445"/>
          </a:xfrm>
        </p:grpSpPr>
        <p:pic>
          <p:nvPicPr>
            <p:cNvPr id="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065" y="958955"/>
              <a:ext cx="3128962" cy="1801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2566350" y="2829653"/>
              <a:ext cx="1472478" cy="1046636"/>
              <a:chOff x="2947350" y="2829653"/>
              <a:chExt cx="1472478" cy="1046636"/>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7350" y="3030977"/>
                <a:ext cx="1472478" cy="845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187299" y="2829653"/>
                <a:ext cx="1020541" cy="632564"/>
              </a:xfrm>
              <a:prstGeom prst="rect">
                <a:avLst/>
              </a:prstGeom>
              <a:noFill/>
            </p:spPr>
            <p:txBody>
              <a:bodyPr wrap="none" rtlCol="0">
                <a:spAutoFit/>
              </a:bodyPr>
              <a:lstStyle/>
              <a:p>
                <a:r>
                  <a:rPr lang="en-US" sz="100" dirty="0">
                    <a:solidFill>
                      <a:prstClr val="black"/>
                    </a:solidFill>
                  </a:rPr>
                  <a:t>Manual</a:t>
                </a:r>
              </a:p>
            </p:txBody>
          </p:sp>
        </p:grpSp>
        <p:grpSp>
          <p:nvGrpSpPr>
            <p:cNvPr id="8" name="Group 7"/>
            <p:cNvGrpSpPr/>
            <p:nvPr/>
          </p:nvGrpSpPr>
          <p:grpSpPr>
            <a:xfrm>
              <a:off x="4165702" y="2797387"/>
              <a:ext cx="1376055" cy="1078902"/>
              <a:chOff x="4546702" y="2797387"/>
              <a:chExt cx="1376055" cy="1078902"/>
            </a:xfrm>
          </p:grpSpPr>
          <p:pic>
            <p:nvPicPr>
              <p:cNvPr id="9"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8933" y="2984413"/>
                <a:ext cx="1263824" cy="891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546702" y="2797387"/>
                <a:ext cx="1020540" cy="632563"/>
              </a:xfrm>
              <a:prstGeom prst="rect">
                <a:avLst/>
              </a:prstGeom>
              <a:noFill/>
            </p:spPr>
            <p:txBody>
              <a:bodyPr wrap="none" rtlCol="0">
                <a:spAutoFit/>
              </a:bodyPr>
              <a:lstStyle/>
              <a:p>
                <a:r>
                  <a:rPr lang="en-US" sz="100" dirty="0">
                    <a:solidFill>
                      <a:prstClr val="black"/>
                    </a:solidFill>
                  </a:rPr>
                  <a:t>IT Silos</a:t>
                </a:r>
              </a:p>
            </p:txBody>
          </p:sp>
        </p:grpSp>
        <p:grpSp>
          <p:nvGrpSpPr>
            <p:cNvPr id="11" name="Group 10"/>
            <p:cNvGrpSpPr/>
            <p:nvPr/>
          </p:nvGrpSpPr>
          <p:grpSpPr>
            <a:xfrm>
              <a:off x="2656059" y="5103015"/>
              <a:ext cx="1255018" cy="1122301"/>
              <a:chOff x="2947350" y="5103015"/>
              <a:chExt cx="1255018" cy="1122301"/>
            </a:xfrm>
          </p:grpSpPr>
          <p:pic>
            <p:nvPicPr>
              <p:cNvPr id="12" name="Picture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47350" y="5115653"/>
                <a:ext cx="1255018" cy="1109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3016825" y="5103015"/>
                <a:ext cx="1135368" cy="632565"/>
              </a:xfrm>
              <a:prstGeom prst="rect">
                <a:avLst/>
              </a:prstGeom>
              <a:noFill/>
            </p:spPr>
            <p:txBody>
              <a:bodyPr wrap="none" rtlCol="0">
                <a:spAutoFit/>
              </a:bodyPr>
              <a:lstStyle/>
              <a:p>
                <a:r>
                  <a:rPr lang="en-US" sz="100" dirty="0">
                    <a:solidFill>
                      <a:prstClr val="black"/>
                    </a:solidFill>
                  </a:rPr>
                  <a:t>Duplication</a:t>
                </a:r>
              </a:p>
            </p:txBody>
          </p:sp>
        </p:grpSp>
        <p:grpSp>
          <p:nvGrpSpPr>
            <p:cNvPr id="14" name="Group 13"/>
            <p:cNvGrpSpPr/>
            <p:nvPr/>
          </p:nvGrpSpPr>
          <p:grpSpPr>
            <a:xfrm>
              <a:off x="6029685" y="2829653"/>
              <a:ext cx="2276115" cy="1085542"/>
              <a:chOff x="6067714" y="2829653"/>
              <a:chExt cx="2276115" cy="1085542"/>
            </a:xfrm>
          </p:grpSpPr>
          <p:pic>
            <p:nvPicPr>
              <p:cNvPr id="15"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7714" y="2984413"/>
                <a:ext cx="2276115" cy="930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6260027" y="2829653"/>
                <a:ext cx="1792725" cy="632562"/>
              </a:xfrm>
              <a:prstGeom prst="rect">
                <a:avLst/>
              </a:prstGeom>
              <a:noFill/>
            </p:spPr>
            <p:txBody>
              <a:bodyPr wrap="square" rtlCol="0">
                <a:spAutoFit/>
              </a:bodyPr>
              <a:lstStyle/>
              <a:p>
                <a:pPr algn="ctr"/>
                <a:r>
                  <a:rPr lang="en-US" sz="100" dirty="0">
                    <a:solidFill>
                      <a:prstClr val="black"/>
                    </a:solidFill>
                  </a:rPr>
                  <a:t>Fix all</a:t>
                </a:r>
              </a:p>
            </p:txBody>
          </p:sp>
        </p:grpSp>
        <p:grpSp>
          <p:nvGrpSpPr>
            <p:cNvPr id="17" name="Group 16"/>
            <p:cNvGrpSpPr/>
            <p:nvPr/>
          </p:nvGrpSpPr>
          <p:grpSpPr>
            <a:xfrm>
              <a:off x="5995350" y="3896453"/>
              <a:ext cx="2310450" cy="1103751"/>
              <a:chOff x="6376350" y="3896453"/>
              <a:chExt cx="2310450" cy="1103751"/>
            </a:xfrm>
          </p:grpSpPr>
          <p:pic>
            <p:nvPicPr>
              <p:cNvPr id="18"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76350" y="4024493"/>
                <a:ext cx="2310450" cy="975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6412426" y="3896453"/>
                <a:ext cx="2274374" cy="632565"/>
              </a:xfrm>
              <a:prstGeom prst="rect">
                <a:avLst/>
              </a:prstGeom>
              <a:noFill/>
            </p:spPr>
            <p:txBody>
              <a:bodyPr wrap="square" rtlCol="0">
                <a:spAutoFit/>
              </a:bodyPr>
              <a:lstStyle/>
              <a:p>
                <a:pPr algn="ctr"/>
                <a:r>
                  <a:rPr lang="en-US" sz="100" dirty="0">
                    <a:solidFill>
                      <a:prstClr val="black"/>
                    </a:solidFill>
                  </a:rPr>
                  <a:t>Single purpose</a:t>
                </a:r>
              </a:p>
            </p:txBody>
          </p:sp>
        </p:grpSp>
        <p:grpSp>
          <p:nvGrpSpPr>
            <p:cNvPr id="20" name="Group 19"/>
            <p:cNvGrpSpPr/>
            <p:nvPr/>
          </p:nvGrpSpPr>
          <p:grpSpPr>
            <a:xfrm>
              <a:off x="304800" y="3896453"/>
              <a:ext cx="1804123" cy="1164963"/>
              <a:chOff x="1067027" y="3896453"/>
              <a:chExt cx="1804123" cy="1164963"/>
            </a:xfrm>
          </p:grpSpPr>
          <p:pic>
            <p:nvPicPr>
              <p:cNvPr id="21"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99550" y="4081901"/>
                <a:ext cx="1270722" cy="979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extBox 21"/>
              <p:cNvSpPr txBox="1"/>
              <p:nvPr/>
            </p:nvSpPr>
            <p:spPr>
              <a:xfrm>
                <a:off x="1067027" y="3896453"/>
                <a:ext cx="1804123" cy="632566"/>
              </a:xfrm>
              <a:prstGeom prst="rect">
                <a:avLst/>
              </a:prstGeom>
              <a:noFill/>
            </p:spPr>
            <p:txBody>
              <a:bodyPr wrap="square" rtlCol="0">
                <a:spAutoFit/>
              </a:bodyPr>
              <a:lstStyle/>
              <a:p>
                <a:pPr algn="ctr"/>
                <a:r>
                  <a:rPr lang="en-US" sz="100" dirty="0">
                    <a:solidFill>
                      <a:prstClr val="black"/>
                    </a:solidFill>
                  </a:rPr>
                  <a:t>No RCA</a:t>
                </a:r>
              </a:p>
            </p:txBody>
          </p:sp>
        </p:grpSp>
        <p:grpSp>
          <p:nvGrpSpPr>
            <p:cNvPr id="23" name="Group 22"/>
            <p:cNvGrpSpPr/>
            <p:nvPr/>
          </p:nvGrpSpPr>
          <p:grpSpPr>
            <a:xfrm>
              <a:off x="2362200" y="3896453"/>
              <a:ext cx="1804123" cy="1140953"/>
              <a:chOff x="2895827" y="3896453"/>
              <a:chExt cx="1804123" cy="1140953"/>
            </a:xfrm>
          </p:grpSpPr>
          <p:pic>
            <p:nvPicPr>
              <p:cNvPr id="24"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75950" y="4078032"/>
                <a:ext cx="1243878" cy="959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TextBox 24"/>
              <p:cNvSpPr txBox="1"/>
              <p:nvPr/>
            </p:nvSpPr>
            <p:spPr>
              <a:xfrm>
                <a:off x="2895827" y="3896453"/>
                <a:ext cx="1804123" cy="632563"/>
              </a:xfrm>
              <a:prstGeom prst="rect">
                <a:avLst/>
              </a:prstGeom>
              <a:noFill/>
            </p:spPr>
            <p:txBody>
              <a:bodyPr wrap="square" rtlCol="0">
                <a:spAutoFit/>
              </a:bodyPr>
              <a:lstStyle/>
              <a:p>
                <a:pPr algn="ctr"/>
                <a:r>
                  <a:rPr lang="en-US" sz="100" dirty="0">
                    <a:solidFill>
                      <a:prstClr val="black"/>
                    </a:solidFill>
                  </a:rPr>
                  <a:t>One OEM</a:t>
                </a:r>
              </a:p>
            </p:txBody>
          </p:sp>
        </p:grpSp>
        <p:grpSp>
          <p:nvGrpSpPr>
            <p:cNvPr id="26" name="Group 25"/>
            <p:cNvGrpSpPr/>
            <p:nvPr/>
          </p:nvGrpSpPr>
          <p:grpSpPr>
            <a:xfrm>
              <a:off x="4242750" y="3908121"/>
              <a:ext cx="1804123" cy="1115344"/>
              <a:chOff x="4623750" y="3908121"/>
              <a:chExt cx="1804123" cy="1115344"/>
            </a:xfrm>
          </p:grpSpPr>
          <p:pic>
            <p:nvPicPr>
              <p:cNvPr id="27"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10053" y="4078031"/>
                <a:ext cx="1257661" cy="945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TextBox 27"/>
              <p:cNvSpPr txBox="1"/>
              <p:nvPr/>
            </p:nvSpPr>
            <p:spPr>
              <a:xfrm>
                <a:off x="4623750" y="3908121"/>
                <a:ext cx="1804123" cy="632563"/>
              </a:xfrm>
              <a:prstGeom prst="rect">
                <a:avLst/>
              </a:prstGeom>
              <a:noFill/>
            </p:spPr>
            <p:txBody>
              <a:bodyPr wrap="square" rtlCol="0">
                <a:spAutoFit/>
              </a:bodyPr>
              <a:lstStyle/>
              <a:p>
                <a:pPr algn="ctr"/>
                <a:r>
                  <a:rPr lang="en-US" sz="100" dirty="0">
                    <a:solidFill>
                      <a:prstClr val="black"/>
                    </a:solidFill>
                  </a:rPr>
                  <a:t>Fixed SLA</a:t>
                </a:r>
              </a:p>
            </p:txBody>
          </p:sp>
        </p:grpSp>
        <p:grpSp>
          <p:nvGrpSpPr>
            <p:cNvPr id="29" name="Group 28"/>
            <p:cNvGrpSpPr/>
            <p:nvPr/>
          </p:nvGrpSpPr>
          <p:grpSpPr>
            <a:xfrm>
              <a:off x="762000" y="5051121"/>
              <a:ext cx="1295113" cy="1197279"/>
              <a:chOff x="1551360" y="5051121"/>
              <a:chExt cx="1295113" cy="1197279"/>
            </a:xfrm>
          </p:grpSpPr>
          <p:pic>
            <p:nvPicPr>
              <p:cNvPr id="30" name="Picture 1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51360" y="5287681"/>
                <a:ext cx="1218912" cy="960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TextBox 30"/>
              <p:cNvSpPr txBox="1"/>
              <p:nvPr/>
            </p:nvSpPr>
            <p:spPr>
              <a:xfrm>
                <a:off x="1575751" y="5051121"/>
                <a:ext cx="1270722" cy="632563"/>
              </a:xfrm>
              <a:prstGeom prst="rect">
                <a:avLst/>
              </a:prstGeom>
              <a:noFill/>
            </p:spPr>
            <p:txBody>
              <a:bodyPr wrap="square" rtlCol="0">
                <a:spAutoFit/>
              </a:bodyPr>
              <a:lstStyle/>
              <a:p>
                <a:pPr algn="ctr"/>
                <a:r>
                  <a:rPr lang="en-US" sz="100" dirty="0">
                    <a:solidFill>
                      <a:prstClr val="black"/>
                    </a:solidFill>
                  </a:rPr>
                  <a:t>Long ROI</a:t>
                </a:r>
              </a:p>
            </p:txBody>
          </p:sp>
        </p:grpSp>
        <p:grpSp>
          <p:nvGrpSpPr>
            <p:cNvPr id="32" name="Group 31"/>
            <p:cNvGrpSpPr/>
            <p:nvPr/>
          </p:nvGrpSpPr>
          <p:grpSpPr>
            <a:xfrm>
              <a:off x="6696923" y="5028532"/>
              <a:ext cx="1552072" cy="1196784"/>
              <a:chOff x="6534220" y="5028532"/>
              <a:chExt cx="1552072" cy="1196784"/>
            </a:xfrm>
          </p:grpSpPr>
          <p:pic>
            <p:nvPicPr>
              <p:cNvPr id="33" name="Picture 1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68123" y="5213203"/>
                <a:ext cx="1518169" cy="1012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6534220" y="5028532"/>
                <a:ext cx="1185602" cy="632565"/>
              </a:xfrm>
              <a:prstGeom prst="rect">
                <a:avLst/>
              </a:prstGeom>
              <a:noFill/>
            </p:spPr>
            <p:txBody>
              <a:bodyPr wrap="none" rtlCol="0">
                <a:spAutoFit/>
              </a:bodyPr>
              <a:lstStyle/>
              <a:p>
                <a:r>
                  <a:rPr lang="en-US" sz="100" dirty="0">
                    <a:solidFill>
                      <a:prstClr val="black"/>
                    </a:solidFill>
                  </a:rPr>
                  <a:t>Local Storage</a:t>
                </a:r>
              </a:p>
            </p:txBody>
          </p:sp>
        </p:grpSp>
        <p:grpSp>
          <p:nvGrpSpPr>
            <p:cNvPr id="35" name="Group 34"/>
            <p:cNvGrpSpPr/>
            <p:nvPr/>
          </p:nvGrpSpPr>
          <p:grpSpPr>
            <a:xfrm>
              <a:off x="4467887" y="5061416"/>
              <a:ext cx="1511776" cy="1158128"/>
              <a:chOff x="4682316" y="5061416"/>
              <a:chExt cx="1511776" cy="1158128"/>
            </a:xfrm>
          </p:grpSpPr>
          <p:pic>
            <p:nvPicPr>
              <p:cNvPr id="36" name="Picture 1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887145" y="5287681"/>
                <a:ext cx="1306947" cy="931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TextBox 36"/>
              <p:cNvSpPr txBox="1"/>
              <p:nvPr/>
            </p:nvSpPr>
            <p:spPr>
              <a:xfrm>
                <a:off x="4682316" y="5061416"/>
                <a:ext cx="1185602" cy="632562"/>
              </a:xfrm>
              <a:prstGeom prst="rect">
                <a:avLst/>
              </a:prstGeom>
              <a:noFill/>
            </p:spPr>
            <p:txBody>
              <a:bodyPr wrap="none" rtlCol="0">
                <a:spAutoFit/>
              </a:bodyPr>
              <a:lstStyle/>
              <a:p>
                <a:r>
                  <a:rPr lang="en-US" sz="100" dirty="0">
                    <a:solidFill>
                      <a:prstClr val="black"/>
                    </a:solidFill>
                  </a:rPr>
                  <a:t>Original Parts</a:t>
                </a:r>
              </a:p>
            </p:txBody>
          </p:sp>
        </p:grpSp>
        <p:grpSp>
          <p:nvGrpSpPr>
            <p:cNvPr id="38" name="Group 37"/>
            <p:cNvGrpSpPr/>
            <p:nvPr/>
          </p:nvGrpSpPr>
          <p:grpSpPr>
            <a:xfrm>
              <a:off x="737550" y="2797387"/>
              <a:ext cx="1651722" cy="1167040"/>
              <a:chOff x="1118550" y="2797387"/>
              <a:chExt cx="1651722" cy="1167040"/>
            </a:xfrm>
          </p:grpSpPr>
          <p:pic>
            <p:nvPicPr>
              <p:cNvPr id="39" name="Picture 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18550" y="3030977"/>
                <a:ext cx="1651722"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TextBox 39"/>
              <p:cNvSpPr txBox="1"/>
              <p:nvPr/>
            </p:nvSpPr>
            <p:spPr>
              <a:xfrm>
                <a:off x="1295399" y="2797387"/>
                <a:ext cx="1185602" cy="632565"/>
              </a:xfrm>
              <a:prstGeom prst="rect">
                <a:avLst/>
              </a:prstGeom>
              <a:noFill/>
            </p:spPr>
            <p:txBody>
              <a:bodyPr wrap="none" rtlCol="0">
                <a:spAutoFit/>
              </a:bodyPr>
              <a:lstStyle/>
              <a:p>
                <a:r>
                  <a:rPr lang="en-US" sz="100" dirty="0">
                    <a:solidFill>
                      <a:prstClr val="black"/>
                    </a:solidFill>
                  </a:rPr>
                  <a:t>No Processes</a:t>
                </a:r>
              </a:p>
            </p:txBody>
          </p:sp>
        </p:grpSp>
      </p:grpSp>
      <p:pic>
        <p:nvPicPr>
          <p:cNvPr id="42" name="Picture 2" descr="Image"/>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29063" y="2094836"/>
            <a:ext cx="990600" cy="788353"/>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p:cNvGrpSpPr/>
          <p:nvPr/>
        </p:nvGrpSpPr>
        <p:grpSpPr>
          <a:xfrm>
            <a:off x="1981200" y="2164067"/>
            <a:ext cx="1752600" cy="688944"/>
            <a:chOff x="361950" y="1066800"/>
            <a:chExt cx="8654736" cy="4650112"/>
          </a:xfrm>
        </p:grpSpPr>
        <p:graphicFrame>
          <p:nvGraphicFramePr>
            <p:cNvPr id="43" name="Diagram 42"/>
            <p:cNvGraphicFramePr/>
            <p:nvPr>
              <p:extLst>
                <p:ext uri="{D42A27DB-BD31-4B8C-83A1-F6EECF244321}">
                  <p14:modId xmlns:p14="http://schemas.microsoft.com/office/powerpoint/2010/main" val="2944284597"/>
                </p:ext>
              </p:extLst>
            </p:nvPr>
          </p:nvGraphicFramePr>
          <p:xfrm>
            <a:off x="361950" y="1066800"/>
            <a:ext cx="4114800" cy="3200400"/>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aphicFrame>
          <p:nvGraphicFramePr>
            <p:cNvPr id="44" name="Diagram 43"/>
            <p:cNvGraphicFramePr/>
            <p:nvPr>
              <p:extLst>
                <p:ext uri="{D42A27DB-BD31-4B8C-83A1-F6EECF244321}">
                  <p14:modId xmlns:p14="http://schemas.microsoft.com/office/powerpoint/2010/main" val="3410045381"/>
                </p:ext>
              </p:extLst>
            </p:nvPr>
          </p:nvGraphicFramePr>
          <p:xfrm>
            <a:off x="4724400" y="2440312"/>
            <a:ext cx="4292286" cy="3276600"/>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grpSp>
      <p:grpSp>
        <p:nvGrpSpPr>
          <p:cNvPr id="53" name="Group 52"/>
          <p:cNvGrpSpPr/>
          <p:nvPr/>
        </p:nvGrpSpPr>
        <p:grpSpPr>
          <a:xfrm>
            <a:off x="1284151" y="4114800"/>
            <a:ext cx="3971936" cy="1051181"/>
            <a:chOff x="76200" y="2126520"/>
            <a:chExt cx="9001677" cy="4426680"/>
          </a:xfrm>
        </p:grpSpPr>
        <p:grpSp>
          <p:nvGrpSpPr>
            <p:cNvPr id="46" name="Group 45"/>
            <p:cNvGrpSpPr/>
            <p:nvPr/>
          </p:nvGrpSpPr>
          <p:grpSpPr>
            <a:xfrm>
              <a:off x="76200" y="2133600"/>
              <a:ext cx="4029075" cy="3486518"/>
              <a:chOff x="76200" y="2133600"/>
              <a:chExt cx="4029075" cy="3486518"/>
            </a:xfrm>
          </p:grpSpPr>
          <p:pic>
            <p:nvPicPr>
              <p:cNvPr id="47" name="Picture 2" descr="http://1.bp.blogspot.com/-j1WbiiCCXRE/UZIC1OHoeyI/AAAAAAAAVgA/3FFObe5oJMs/s640/003.jp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46050" y="2514600"/>
                <a:ext cx="3959225" cy="3105518"/>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76200" y="2133600"/>
                <a:ext cx="4029075" cy="369332"/>
              </a:xfrm>
              <a:prstGeom prst="rect">
                <a:avLst/>
              </a:prstGeom>
              <a:noFill/>
            </p:spPr>
            <p:txBody>
              <a:bodyPr wrap="square" rtlCol="0">
                <a:spAutoFit/>
              </a:bodyPr>
              <a:lstStyle/>
              <a:p>
                <a:r>
                  <a:rPr lang="en-US" dirty="0" smtClean="0"/>
                  <a:t>No way!                                              </a:t>
                </a:r>
                <a:endParaRPr lang="en-US" dirty="0"/>
              </a:p>
            </p:txBody>
          </p:sp>
        </p:grpSp>
        <p:pic>
          <p:nvPicPr>
            <p:cNvPr id="49" name="Picture 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28625" y="5791200"/>
              <a:ext cx="8410575"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0" name="Group 49"/>
            <p:cNvGrpSpPr/>
            <p:nvPr/>
          </p:nvGrpSpPr>
          <p:grpSpPr>
            <a:xfrm>
              <a:off x="4419600" y="2126520"/>
              <a:ext cx="4658277" cy="3493598"/>
              <a:chOff x="4419600" y="2126520"/>
              <a:chExt cx="4658277" cy="3493598"/>
            </a:xfrm>
          </p:grpSpPr>
          <p:pic>
            <p:nvPicPr>
              <p:cNvPr id="51" name="Picture 4" descr="Maruti’s automated welding floor at its Manesar plant. The car maker’s production lines in Mehsana, scheduled to be operational by 2015, will be 95% automated with at least 800 robots. Photo: Ramesh Pathania/Mint&#10;"/>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419600" y="2514600"/>
                <a:ext cx="4658277" cy="3105518"/>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4425636" y="2126520"/>
                <a:ext cx="1491114" cy="369332"/>
              </a:xfrm>
              <a:prstGeom prst="rect">
                <a:avLst/>
              </a:prstGeom>
              <a:noFill/>
            </p:spPr>
            <p:txBody>
              <a:bodyPr wrap="none" rtlCol="0">
                <a:spAutoFit/>
              </a:bodyPr>
              <a:lstStyle/>
              <a:p>
                <a:r>
                  <a:rPr lang="en-US" dirty="0"/>
                  <a:t>Yes we can</a:t>
                </a:r>
                <a:r>
                  <a:rPr lang="en-US" dirty="0" smtClean="0"/>
                  <a:t>!</a:t>
                </a:r>
                <a:endParaRPr lang="en-US" dirty="0"/>
              </a:p>
            </p:txBody>
          </p:sp>
        </p:grpSp>
      </p:grpSp>
      <p:grpSp>
        <p:nvGrpSpPr>
          <p:cNvPr id="54" name="Group 53"/>
          <p:cNvGrpSpPr/>
          <p:nvPr/>
        </p:nvGrpSpPr>
        <p:grpSpPr>
          <a:xfrm>
            <a:off x="5563758" y="4114800"/>
            <a:ext cx="1782999" cy="1031284"/>
            <a:chOff x="226336" y="609600"/>
            <a:chExt cx="8308065" cy="6172200"/>
          </a:xfrm>
        </p:grpSpPr>
        <p:sp>
          <p:nvSpPr>
            <p:cNvPr id="55" name="Rounded Rectangle 54"/>
            <p:cNvSpPr/>
            <p:nvPr/>
          </p:nvSpPr>
          <p:spPr>
            <a:xfrm>
              <a:off x="226336" y="609600"/>
              <a:ext cx="8308064" cy="6172200"/>
            </a:xfrm>
            <a:prstGeom prst="roundRect">
              <a:avLst/>
            </a:prstGeom>
          </p:spPr>
          <p:style>
            <a:lnRef idx="3">
              <a:schemeClr val="lt1"/>
            </a:lnRef>
            <a:fillRef idx="1">
              <a:schemeClr val="accent1"/>
            </a:fillRef>
            <a:effectRef idx="1">
              <a:schemeClr val="accent1"/>
            </a:effectRef>
            <a:fontRef idx="minor">
              <a:schemeClr val="lt1"/>
            </a:fontRef>
          </p:style>
          <p:txBody>
            <a:bodyPr tIns="0" bIns="0" rtlCol="0" anchor="t"/>
            <a:lstStyle/>
            <a:p>
              <a:pPr algn="ctr"/>
              <a:endParaRPr lang="en-US" sz="100" b="1" dirty="0"/>
            </a:p>
          </p:txBody>
        </p:sp>
        <p:sp>
          <p:nvSpPr>
            <p:cNvPr id="56" name="Rounded Rectangle 55"/>
            <p:cNvSpPr/>
            <p:nvPr/>
          </p:nvSpPr>
          <p:spPr>
            <a:xfrm>
              <a:off x="381000" y="1219200"/>
              <a:ext cx="6324600" cy="54102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t"/>
            <a:lstStyle/>
            <a:p>
              <a:pPr algn="ctr"/>
              <a:endParaRPr lang="en-US" sz="100" dirty="0"/>
            </a:p>
          </p:txBody>
        </p:sp>
        <p:sp>
          <p:nvSpPr>
            <p:cNvPr id="57" name="Rounded Rectangle 56"/>
            <p:cNvSpPr/>
            <p:nvPr/>
          </p:nvSpPr>
          <p:spPr>
            <a:xfrm>
              <a:off x="683537" y="2922759"/>
              <a:ext cx="5165558" cy="1143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US" sz="100" dirty="0" err="1" smtClean="0"/>
                <a:t>SaaS</a:t>
              </a:r>
              <a:endParaRPr lang="en-US" sz="100" dirty="0" smtClean="0"/>
            </a:p>
            <a:p>
              <a:pPr algn="ctr"/>
              <a:r>
                <a:rPr lang="en-US" sz="100" dirty="0" smtClean="0"/>
                <a:t>(Software As A Service)</a:t>
              </a:r>
              <a:endParaRPr lang="en-US" sz="100" dirty="0"/>
            </a:p>
          </p:txBody>
        </p:sp>
        <p:sp>
          <p:nvSpPr>
            <p:cNvPr id="58" name="Rounded Rectangle 57"/>
            <p:cNvSpPr/>
            <p:nvPr/>
          </p:nvSpPr>
          <p:spPr>
            <a:xfrm>
              <a:off x="683537" y="5285715"/>
              <a:ext cx="5165558" cy="1191285"/>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US" sz="100" dirty="0" err="1" smtClean="0"/>
                <a:t>IaaS</a:t>
              </a:r>
              <a:endParaRPr lang="en-US" sz="100" dirty="0" smtClean="0"/>
            </a:p>
            <a:p>
              <a:pPr algn="ctr"/>
              <a:r>
                <a:rPr lang="en-US" sz="100" dirty="0" smtClean="0"/>
                <a:t>(Infra. As A Service)</a:t>
              </a:r>
              <a:endParaRPr lang="en-US" sz="100" dirty="0"/>
            </a:p>
          </p:txBody>
        </p:sp>
        <p:sp>
          <p:nvSpPr>
            <p:cNvPr id="59" name="Rounded Rectangle 58"/>
            <p:cNvSpPr/>
            <p:nvPr/>
          </p:nvSpPr>
          <p:spPr>
            <a:xfrm>
              <a:off x="685800" y="1754101"/>
              <a:ext cx="5165558" cy="1130171"/>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US" sz="100" dirty="0" smtClean="0"/>
                <a:t>Provisioning / monitoring / reporting</a:t>
              </a:r>
              <a:endParaRPr lang="en-US" sz="100" dirty="0"/>
            </a:p>
          </p:txBody>
        </p:sp>
        <p:sp>
          <p:nvSpPr>
            <p:cNvPr id="60" name="Rounded Rectangle 59"/>
            <p:cNvSpPr/>
            <p:nvPr/>
          </p:nvSpPr>
          <p:spPr>
            <a:xfrm>
              <a:off x="739366" y="2436880"/>
              <a:ext cx="1219200" cy="457200"/>
            </a:xfrm>
            <a:prstGeom prst="roundRect">
              <a:avLst/>
            </a:prstGeom>
            <a:solidFill>
              <a:srgbClr val="FF9933">
                <a:alpha val="4902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 dirty="0" smtClean="0">
                  <a:solidFill>
                    <a:srgbClr val="7030A0"/>
                  </a:solidFill>
                </a:rPr>
                <a:t>Platform management</a:t>
              </a:r>
              <a:endParaRPr lang="en-US" sz="100" dirty="0">
                <a:solidFill>
                  <a:srgbClr val="7030A0"/>
                </a:solidFill>
              </a:endParaRPr>
            </a:p>
          </p:txBody>
        </p:sp>
        <p:sp>
          <p:nvSpPr>
            <p:cNvPr id="61" name="Rounded Rectangle 60"/>
            <p:cNvSpPr/>
            <p:nvPr/>
          </p:nvSpPr>
          <p:spPr>
            <a:xfrm>
              <a:off x="754455" y="3581399"/>
              <a:ext cx="1219200" cy="457200"/>
            </a:xfrm>
            <a:prstGeom prst="roundRect">
              <a:avLst/>
            </a:prstGeom>
            <a:solidFill>
              <a:srgbClr val="FF9933">
                <a:alpha val="4902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 dirty="0" smtClean="0">
                  <a:solidFill>
                    <a:srgbClr val="7030A0"/>
                  </a:solidFill>
                </a:rPr>
                <a:t>Exchange 2013</a:t>
              </a:r>
              <a:endParaRPr lang="en-US" sz="100" dirty="0">
                <a:solidFill>
                  <a:srgbClr val="7030A0"/>
                </a:solidFill>
              </a:endParaRPr>
            </a:p>
          </p:txBody>
        </p:sp>
        <p:sp>
          <p:nvSpPr>
            <p:cNvPr id="62" name="Rounded Rectangle 61"/>
            <p:cNvSpPr/>
            <p:nvPr/>
          </p:nvSpPr>
          <p:spPr>
            <a:xfrm>
              <a:off x="2018447" y="3581399"/>
              <a:ext cx="1219200" cy="457200"/>
            </a:xfrm>
            <a:prstGeom prst="roundRect">
              <a:avLst/>
            </a:prstGeom>
            <a:solidFill>
              <a:srgbClr val="FF9933">
                <a:alpha val="4902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 dirty="0" smtClean="0">
                  <a:solidFill>
                    <a:srgbClr val="7030A0"/>
                  </a:solidFill>
                </a:rPr>
                <a:t>AX</a:t>
              </a:r>
              <a:endParaRPr lang="en-US" sz="100" dirty="0">
                <a:solidFill>
                  <a:srgbClr val="7030A0"/>
                </a:solidFill>
              </a:endParaRPr>
            </a:p>
          </p:txBody>
        </p:sp>
        <p:sp>
          <p:nvSpPr>
            <p:cNvPr id="63" name="Rounded Rectangle 62"/>
            <p:cNvSpPr/>
            <p:nvPr/>
          </p:nvSpPr>
          <p:spPr>
            <a:xfrm>
              <a:off x="3292722" y="3581399"/>
              <a:ext cx="1219200" cy="457200"/>
            </a:xfrm>
            <a:prstGeom prst="roundRect">
              <a:avLst/>
            </a:prstGeom>
            <a:solidFill>
              <a:srgbClr val="FF9933">
                <a:alpha val="4902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 dirty="0" smtClean="0">
                  <a:solidFill>
                    <a:srgbClr val="7030A0"/>
                  </a:solidFill>
                </a:rPr>
                <a:t>Share Point</a:t>
              </a:r>
              <a:endParaRPr lang="en-US" sz="100" dirty="0">
                <a:solidFill>
                  <a:srgbClr val="7030A0"/>
                </a:solidFill>
              </a:endParaRPr>
            </a:p>
          </p:txBody>
        </p:sp>
        <p:grpSp>
          <p:nvGrpSpPr>
            <p:cNvPr id="64" name="Group 63"/>
            <p:cNvGrpSpPr/>
            <p:nvPr/>
          </p:nvGrpSpPr>
          <p:grpSpPr>
            <a:xfrm>
              <a:off x="683537" y="4090657"/>
              <a:ext cx="5165558" cy="1471943"/>
              <a:chOff x="683537" y="4090657"/>
              <a:chExt cx="5165558" cy="1471943"/>
            </a:xfrm>
          </p:grpSpPr>
          <p:sp>
            <p:nvSpPr>
              <p:cNvPr id="76" name="Rounded Rectangle 75"/>
              <p:cNvSpPr/>
              <p:nvPr/>
            </p:nvSpPr>
            <p:spPr>
              <a:xfrm>
                <a:off x="683537" y="4090657"/>
                <a:ext cx="5165558" cy="1167143"/>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US" sz="100" dirty="0" err="1"/>
                  <a:t>P</a:t>
                </a:r>
                <a:r>
                  <a:rPr lang="en-US" sz="100" dirty="0" err="1" smtClean="0"/>
                  <a:t>aaS</a:t>
                </a:r>
                <a:endParaRPr lang="en-US" sz="100" dirty="0" smtClean="0"/>
              </a:p>
              <a:p>
                <a:pPr algn="ctr"/>
                <a:r>
                  <a:rPr lang="en-US" sz="100" dirty="0" smtClean="0"/>
                  <a:t>(Platform As A Service)</a:t>
                </a:r>
                <a:endParaRPr lang="en-US" sz="100" dirty="0"/>
              </a:p>
            </p:txBody>
          </p:sp>
          <p:sp>
            <p:nvSpPr>
              <p:cNvPr id="77" name="Rounded Rectangle 76"/>
              <p:cNvSpPr/>
              <p:nvPr/>
            </p:nvSpPr>
            <p:spPr>
              <a:xfrm>
                <a:off x="838200" y="4790036"/>
                <a:ext cx="1219200" cy="457200"/>
              </a:xfrm>
              <a:prstGeom prst="roundRect">
                <a:avLst/>
              </a:prstGeom>
              <a:solidFill>
                <a:srgbClr val="FF9933">
                  <a:alpha val="4902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 dirty="0" smtClean="0">
                    <a:solidFill>
                      <a:srgbClr val="7030A0"/>
                    </a:solidFill>
                  </a:rPr>
                  <a:t>SOA</a:t>
                </a:r>
                <a:endParaRPr lang="en-US" sz="100" dirty="0">
                  <a:solidFill>
                    <a:srgbClr val="7030A0"/>
                  </a:solidFill>
                </a:endParaRPr>
              </a:p>
            </p:txBody>
          </p:sp>
          <p:sp>
            <p:nvSpPr>
              <p:cNvPr id="78" name="Rounded Rectangle 77"/>
              <p:cNvSpPr/>
              <p:nvPr/>
            </p:nvSpPr>
            <p:spPr>
              <a:xfrm>
                <a:off x="2209800" y="4800600"/>
                <a:ext cx="1219200" cy="457200"/>
              </a:xfrm>
              <a:prstGeom prst="roundRect">
                <a:avLst/>
              </a:prstGeom>
              <a:solidFill>
                <a:srgbClr val="FF9933">
                  <a:alpha val="4902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 dirty="0" smtClean="0">
                    <a:solidFill>
                      <a:srgbClr val="7030A0"/>
                    </a:solidFill>
                  </a:rPr>
                  <a:t>Continuous Delivery</a:t>
                </a:r>
                <a:endParaRPr lang="en-US" sz="100" dirty="0">
                  <a:solidFill>
                    <a:srgbClr val="7030A0"/>
                  </a:solidFill>
                </a:endParaRPr>
              </a:p>
            </p:txBody>
          </p:sp>
          <p:sp>
            <p:nvSpPr>
              <p:cNvPr id="79" name="Rounded Rectangle 78"/>
              <p:cNvSpPr/>
              <p:nvPr/>
            </p:nvSpPr>
            <p:spPr>
              <a:xfrm>
                <a:off x="838200" y="4268331"/>
                <a:ext cx="1219200" cy="457200"/>
              </a:xfrm>
              <a:prstGeom prst="roundRect">
                <a:avLst/>
              </a:prstGeom>
              <a:solidFill>
                <a:srgbClr val="FF9933">
                  <a:alpha val="4902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 dirty="0" smtClean="0">
                    <a:solidFill>
                      <a:srgbClr val="7030A0"/>
                    </a:solidFill>
                  </a:rPr>
                  <a:t>SSO</a:t>
                </a:r>
              </a:p>
              <a:p>
                <a:pPr algn="ctr"/>
                <a:r>
                  <a:rPr lang="en-US" sz="100" dirty="0" smtClean="0">
                    <a:solidFill>
                      <a:srgbClr val="7030A0"/>
                    </a:solidFill>
                  </a:rPr>
                  <a:t>Single Sign On</a:t>
                </a:r>
                <a:endParaRPr lang="en-US" sz="100" dirty="0">
                  <a:solidFill>
                    <a:srgbClr val="7030A0"/>
                  </a:solidFill>
                </a:endParaRPr>
              </a:p>
            </p:txBody>
          </p:sp>
          <p:sp>
            <p:nvSpPr>
              <p:cNvPr id="80" name="Rounded Rectangle 79"/>
              <p:cNvSpPr/>
              <p:nvPr/>
            </p:nvSpPr>
            <p:spPr>
              <a:xfrm>
                <a:off x="4534556" y="4268331"/>
                <a:ext cx="1219200" cy="457200"/>
              </a:xfrm>
              <a:prstGeom prst="roundRect">
                <a:avLst/>
              </a:prstGeom>
              <a:solidFill>
                <a:srgbClr val="FF9933">
                  <a:alpha val="4902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 dirty="0" err="1" smtClean="0">
                    <a:solidFill>
                      <a:srgbClr val="7030A0"/>
                    </a:solidFill>
                  </a:rPr>
                  <a:t>.Net</a:t>
                </a:r>
                <a:r>
                  <a:rPr lang="en-US" sz="100" dirty="0" smtClean="0">
                    <a:solidFill>
                      <a:srgbClr val="7030A0"/>
                    </a:solidFill>
                  </a:rPr>
                  <a:t> Farm</a:t>
                </a:r>
                <a:endParaRPr lang="en-US" sz="100" dirty="0">
                  <a:solidFill>
                    <a:srgbClr val="7030A0"/>
                  </a:solidFill>
                </a:endParaRPr>
              </a:p>
            </p:txBody>
          </p:sp>
          <p:sp>
            <p:nvSpPr>
              <p:cNvPr id="81" name="Rounded Rectangle 80"/>
              <p:cNvSpPr/>
              <p:nvPr/>
            </p:nvSpPr>
            <p:spPr>
              <a:xfrm>
                <a:off x="4534556" y="4790036"/>
                <a:ext cx="1219200" cy="772564"/>
              </a:xfrm>
              <a:prstGeom prst="roundRect">
                <a:avLst/>
              </a:prstGeom>
              <a:solidFill>
                <a:srgbClr val="FF9933">
                  <a:alpha val="4902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 dirty="0" smtClean="0">
                    <a:solidFill>
                      <a:srgbClr val="7030A0"/>
                    </a:solidFill>
                  </a:rPr>
                  <a:t>SQL</a:t>
                </a:r>
              </a:p>
              <a:p>
                <a:pPr algn="ctr"/>
                <a:r>
                  <a:rPr lang="en-US" sz="100" dirty="0" smtClean="0">
                    <a:solidFill>
                      <a:srgbClr val="7030A0"/>
                    </a:solidFill>
                  </a:rPr>
                  <a:t>Farm</a:t>
                </a:r>
                <a:endParaRPr lang="en-US" sz="100" dirty="0">
                  <a:solidFill>
                    <a:srgbClr val="7030A0"/>
                  </a:solidFill>
                </a:endParaRPr>
              </a:p>
            </p:txBody>
          </p:sp>
        </p:grpSp>
        <p:sp>
          <p:nvSpPr>
            <p:cNvPr id="65" name="Rounded Rectangle 64"/>
            <p:cNvSpPr/>
            <p:nvPr/>
          </p:nvSpPr>
          <p:spPr>
            <a:xfrm>
              <a:off x="754455" y="6008483"/>
              <a:ext cx="1219200" cy="457200"/>
            </a:xfrm>
            <a:prstGeom prst="roundRect">
              <a:avLst/>
            </a:prstGeom>
            <a:solidFill>
              <a:srgbClr val="FF9933">
                <a:alpha val="4902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 dirty="0" smtClean="0">
                  <a:solidFill>
                    <a:srgbClr val="7030A0"/>
                  </a:solidFill>
                </a:rPr>
                <a:t>Storage</a:t>
              </a:r>
              <a:endParaRPr lang="en-US" sz="100" dirty="0">
                <a:solidFill>
                  <a:srgbClr val="7030A0"/>
                </a:solidFill>
              </a:endParaRPr>
            </a:p>
          </p:txBody>
        </p:sp>
        <p:sp>
          <p:nvSpPr>
            <p:cNvPr id="66" name="Rounded Rectangle 65"/>
            <p:cNvSpPr/>
            <p:nvPr/>
          </p:nvSpPr>
          <p:spPr>
            <a:xfrm>
              <a:off x="780861" y="5334000"/>
              <a:ext cx="1219200" cy="457200"/>
            </a:xfrm>
            <a:prstGeom prst="roundRect">
              <a:avLst/>
            </a:prstGeom>
            <a:solidFill>
              <a:srgbClr val="FF9933">
                <a:alpha val="4902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 dirty="0" smtClean="0">
                  <a:solidFill>
                    <a:srgbClr val="7030A0"/>
                  </a:solidFill>
                </a:rPr>
                <a:t>Compute</a:t>
              </a:r>
              <a:endParaRPr lang="en-US" sz="100" dirty="0">
                <a:solidFill>
                  <a:srgbClr val="7030A0"/>
                </a:solidFill>
              </a:endParaRPr>
            </a:p>
          </p:txBody>
        </p:sp>
        <p:sp>
          <p:nvSpPr>
            <p:cNvPr id="67" name="Rounded Rectangle 66"/>
            <p:cNvSpPr/>
            <p:nvPr/>
          </p:nvSpPr>
          <p:spPr>
            <a:xfrm>
              <a:off x="2044098" y="5562600"/>
              <a:ext cx="1219200" cy="838201"/>
            </a:xfrm>
            <a:prstGeom prst="roundRect">
              <a:avLst/>
            </a:prstGeom>
            <a:solidFill>
              <a:srgbClr val="FF9933">
                <a:alpha val="4902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00" dirty="0" smtClean="0">
                <a:solidFill>
                  <a:srgbClr val="7030A0"/>
                </a:solidFill>
              </a:endParaRPr>
            </a:p>
            <a:p>
              <a:pPr algn="ctr"/>
              <a:r>
                <a:rPr lang="en-US" sz="100" dirty="0" smtClean="0">
                  <a:solidFill>
                    <a:srgbClr val="7030A0"/>
                  </a:solidFill>
                </a:rPr>
                <a:t>Network</a:t>
              </a:r>
              <a:endParaRPr lang="en-US" sz="100" dirty="0">
                <a:solidFill>
                  <a:srgbClr val="7030A0"/>
                </a:solidFill>
              </a:endParaRPr>
            </a:p>
          </p:txBody>
        </p:sp>
        <p:sp>
          <p:nvSpPr>
            <p:cNvPr id="68" name="Rounded Rectangle 67"/>
            <p:cNvSpPr/>
            <p:nvPr/>
          </p:nvSpPr>
          <p:spPr>
            <a:xfrm>
              <a:off x="6001494" y="1754100"/>
              <a:ext cx="438895" cy="4722899"/>
            </a:xfrm>
            <a:prstGeom prst="roundRect">
              <a:avLst/>
            </a:prstGeom>
          </p:spPr>
          <p:style>
            <a:lnRef idx="1">
              <a:schemeClr val="accent1"/>
            </a:lnRef>
            <a:fillRef idx="2">
              <a:schemeClr val="accent1"/>
            </a:fillRef>
            <a:effectRef idx="1">
              <a:schemeClr val="accent1"/>
            </a:effectRef>
            <a:fontRef idx="minor">
              <a:schemeClr val="dk1"/>
            </a:fontRef>
          </p:style>
          <p:txBody>
            <a:bodyPr vert="vert" rtlCol="0" anchor="t"/>
            <a:lstStyle/>
            <a:p>
              <a:pPr algn="ctr"/>
              <a:r>
                <a:rPr lang="en-US" sz="100" dirty="0" smtClean="0"/>
                <a:t>Security</a:t>
              </a:r>
              <a:endParaRPr lang="en-US" sz="100" dirty="0"/>
            </a:p>
          </p:txBody>
        </p:sp>
        <p:sp>
          <p:nvSpPr>
            <p:cNvPr id="69" name="Rounded Rectangle 68"/>
            <p:cNvSpPr/>
            <p:nvPr/>
          </p:nvSpPr>
          <p:spPr>
            <a:xfrm>
              <a:off x="6858000" y="1317700"/>
              <a:ext cx="1447798" cy="6635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t"/>
            <a:lstStyle/>
            <a:p>
              <a:pPr algn="ctr"/>
              <a:r>
                <a:rPr lang="en-US" sz="100" dirty="0" smtClean="0"/>
                <a:t>Security</a:t>
              </a:r>
              <a:endParaRPr lang="en-US" sz="100" dirty="0"/>
            </a:p>
          </p:txBody>
        </p:sp>
        <p:sp>
          <p:nvSpPr>
            <p:cNvPr id="70" name="Rounded Rectangle 69"/>
            <p:cNvSpPr/>
            <p:nvPr/>
          </p:nvSpPr>
          <p:spPr>
            <a:xfrm>
              <a:off x="6858000" y="2133600"/>
              <a:ext cx="1447798" cy="6635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t"/>
            <a:lstStyle/>
            <a:p>
              <a:pPr algn="ctr"/>
              <a:r>
                <a:rPr lang="en-US" sz="100" dirty="0" smtClean="0"/>
                <a:t>Architecture</a:t>
              </a:r>
              <a:endParaRPr lang="en-US" sz="100" dirty="0"/>
            </a:p>
          </p:txBody>
        </p:sp>
        <p:sp>
          <p:nvSpPr>
            <p:cNvPr id="71" name="Rounded Rectangle 70"/>
            <p:cNvSpPr/>
            <p:nvPr/>
          </p:nvSpPr>
          <p:spPr>
            <a:xfrm>
              <a:off x="6857999" y="2922759"/>
              <a:ext cx="1447799" cy="6635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t"/>
            <a:lstStyle/>
            <a:p>
              <a:pPr algn="ctr"/>
              <a:r>
                <a:rPr lang="en-US" sz="100" dirty="0" smtClean="0"/>
                <a:t>Procurement</a:t>
              </a:r>
              <a:endParaRPr lang="en-US" sz="100" dirty="0"/>
            </a:p>
          </p:txBody>
        </p:sp>
        <p:sp>
          <p:nvSpPr>
            <p:cNvPr id="72" name="Rounded Rectangle 71"/>
            <p:cNvSpPr/>
            <p:nvPr/>
          </p:nvSpPr>
          <p:spPr>
            <a:xfrm>
              <a:off x="6858000" y="3699975"/>
              <a:ext cx="1447799" cy="6635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t"/>
            <a:lstStyle/>
            <a:p>
              <a:pPr algn="ctr"/>
              <a:r>
                <a:rPr lang="en-US" sz="100" dirty="0" smtClean="0"/>
                <a:t>Budget Management</a:t>
              </a:r>
              <a:endParaRPr lang="en-US" sz="100" dirty="0"/>
            </a:p>
          </p:txBody>
        </p:sp>
        <p:sp>
          <p:nvSpPr>
            <p:cNvPr id="73" name="Rounded Rectangle 72"/>
            <p:cNvSpPr/>
            <p:nvPr/>
          </p:nvSpPr>
          <p:spPr>
            <a:xfrm>
              <a:off x="6879769" y="4468850"/>
              <a:ext cx="1447799" cy="6635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t"/>
            <a:lstStyle/>
            <a:p>
              <a:pPr algn="ctr"/>
              <a:r>
                <a:rPr lang="en-US" sz="100" dirty="0" smtClean="0"/>
                <a:t>Development</a:t>
              </a:r>
              <a:endParaRPr lang="en-US" sz="100" dirty="0"/>
            </a:p>
          </p:txBody>
        </p:sp>
        <p:sp>
          <p:nvSpPr>
            <p:cNvPr id="74" name="TextBox 73"/>
            <p:cNvSpPr txBox="1"/>
            <p:nvPr/>
          </p:nvSpPr>
          <p:spPr>
            <a:xfrm>
              <a:off x="226336" y="762001"/>
              <a:ext cx="8308065" cy="828912"/>
            </a:xfrm>
            <a:prstGeom prst="rect">
              <a:avLst/>
            </a:prstGeom>
            <a:noFill/>
          </p:spPr>
          <p:txBody>
            <a:bodyPr wrap="square" rtlCol="0">
              <a:spAutoFit/>
            </a:bodyPr>
            <a:lstStyle/>
            <a:p>
              <a:pPr algn="ctr"/>
              <a:r>
                <a:rPr lang="en-US" sz="300" b="1" dirty="0" smtClean="0">
                  <a:solidFill>
                    <a:schemeClr val="bg1"/>
                  </a:solidFill>
                </a:rPr>
                <a:t>IT as a Service</a:t>
              </a:r>
              <a:endParaRPr lang="en-US" sz="300" b="1" dirty="0">
                <a:solidFill>
                  <a:schemeClr val="bg1"/>
                </a:solidFill>
              </a:endParaRPr>
            </a:p>
          </p:txBody>
        </p:sp>
        <p:sp>
          <p:nvSpPr>
            <p:cNvPr id="75" name="TextBox 74"/>
            <p:cNvSpPr txBox="1"/>
            <p:nvPr/>
          </p:nvSpPr>
          <p:spPr>
            <a:xfrm>
              <a:off x="721796" y="1290665"/>
              <a:ext cx="5129560" cy="736815"/>
            </a:xfrm>
            <a:prstGeom prst="rect">
              <a:avLst/>
            </a:prstGeom>
            <a:noFill/>
          </p:spPr>
          <p:txBody>
            <a:bodyPr wrap="square" rtlCol="0">
              <a:spAutoFit/>
            </a:bodyPr>
            <a:lstStyle/>
            <a:p>
              <a:pPr algn="ctr"/>
              <a:r>
                <a:rPr lang="en-US" sz="200" dirty="0" smtClean="0">
                  <a:solidFill>
                    <a:schemeClr val="bg1"/>
                  </a:solidFill>
                </a:rPr>
                <a:t>Cloud Computing</a:t>
              </a:r>
              <a:endParaRPr lang="en-US" sz="200" dirty="0">
                <a:solidFill>
                  <a:schemeClr val="bg1"/>
                </a:solidFill>
              </a:endParaRPr>
            </a:p>
          </p:txBody>
        </p:sp>
      </p:grpSp>
      <p:pic>
        <p:nvPicPr>
          <p:cNvPr id="82" name="Picture 2" descr="http://petapixel.com/assets/uploads/2013/04/kaizen1.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79484" y="3048000"/>
            <a:ext cx="1546295" cy="992622"/>
          </a:xfrm>
          <a:prstGeom prst="rect">
            <a:avLst/>
          </a:prstGeom>
          <a:noFill/>
          <a:extLst>
            <a:ext uri="{909E8E84-426E-40DD-AFC4-6F175D3DCCD1}">
              <a14:hiddenFill xmlns:a14="http://schemas.microsoft.com/office/drawing/2010/main">
                <a:solidFill>
                  <a:srgbClr val="FFFFFF"/>
                </a:solidFill>
              </a14:hiddenFill>
            </a:ext>
          </a:extLst>
        </p:spPr>
      </p:pic>
      <p:grpSp>
        <p:nvGrpSpPr>
          <p:cNvPr id="87" name="Group 86"/>
          <p:cNvGrpSpPr/>
          <p:nvPr/>
        </p:nvGrpSpPr>
        <p:grpSpPr>
          <a:xfrm>
            <a:off x="2751003" y="3048000"/>
            <a:ext cx="3268797" cy="992622"/>
            <a:chOff x="228600" y="3276600"/>
            <a:chExt cx="8798505" cy="3057525"/>
          </a:xfrm>
        </p:grpSpPr>
        <p:pic>
          <p:nvPicPr>
            <p:cNvPr id="83" name="Picture 2" descr="http://www.cars.com/crp/buyingGuides/images/11_highlander_monroney.jp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6418577" y="3276600"/>
              <a:ext cx="2608528" cy="228600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descr="http://pictures.dealer.com/t/toyotaoforlando/0814/81e2f12b391013a063f4fd4f89a3eafdx.jp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228600" y="3733800"/>
              <a:ext cx="20574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5" descr="http://cdn1.mos.techradar.futurecdn.net/art/gadgets/Google%20Glass/google_glass_grey-580-90.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2971800" y="3505200"/>
              <a:ext cx="3118122" cy="175260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5"/>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533400" y="5791200"/>
              <a:ext cx="8286750"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8" name="Group 87"/>
          <p:cNvGrpSpPr/>
          <p:nvPr/>
        </p:nvGrpSpPr>
        <p:grpSpPr>
          <a:xfrm>
            <a:off x="6250942" y="5638800"/>
            <a:ext cx="2740658" cy="971516"/>
            <a:chOff x="769883" y="1395412"/>
            <a:chExt cx="8050267" cy="5317867"/>
          </a:xfrm>
        </p:grpSpPr>
        <p:pic>
          <p:nvPicPr>
            <p:cNvPr id="89" name="Picture 2" descr="http://www.agiletestware.com/img/sample/teamcity.gif"/>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15591" y="2041149"/>
              <a:ext cx="4474889" cy="100685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4" descr="http://kampus.unikom.ac.id/s/userassets/10507276/blog_images/image_003b3fdb411172cd11f11c3bd22415d7.jpg"/>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69883" y="3048000"/>
              <a:ext cx="2913993" cy="2185495"/>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http://geekospace.com/wp-content/uploads/2012/09/aws.png"/>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5962650" y="3444766"/>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8" descr="http://marcgrabanski.com/img/couchdb-logo.jp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98786" y="5233495"/>
              <a:ext cx="2254250" cy="1479784"/>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16" descr="A Tough Nugget – NuGet Package Manage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6300787" y="1600200"/>
              <a:ext cx="2181225" cy="60960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8" descr="http://upload.wikimedia.org/wikipedia/en/c/c5/Puppet_Labs_Logo.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5587562" y="1905000"/>
              <a:ext cx="3232588" cy="150949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0" descr="http://inedo.com/resources/images/layout/buildmaster-logo.pn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875713" y="1395412"/>
              <a:ext cx="3333750" cy="409575"/>
            </a:xfrm>
            <a:prstGeom prst="rect">
              <a:avLst/>
            </a:prstGeom>
            <a:noFill/>
            <a:extLst>
              <a:ext uri="{909E8E84-426E-40DD-AFC4-6F175D3DCCD1}">
                <a14:hiddenFill xmlns:a14="http://schemas.microsoft.com/office/drawing/2010/main">
                  <a:solidFill>
                    <a:srgbClr val="FFFFFF"/>
                  </a:solidFill>
                </a14:hiddenFill>
              </a:ext>
            </a:extLst>
          </p:spPr>
        </p:pic>
      </p:grpSp>
      <p:pic>
        <p:nvPicPr>
          <p:cNvPr id="96" name="Picture 2" descr="https://fbcdn-sphotos-e-a.akamaihd.net/hphotos-ak-xaf1/t31.0-8/470829_10151453401308084_438458034_o.jp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7525458" y="4140263"/>
            <a:ext cx="1542342" cy="1025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471579"/>
      </p:ext>
    </p:extLst>
  </p:cSld>
  <p:clrMapOvr>
    <a:masterClrMapping/>
  </p:clrMapOvr>
  <p:transition>
    <p:dissolv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684317"/>
          </a:xfrm>
        </p:spPr>
        <p:txBody>
          <a:bodyPr>
            <a:noAutofit/>
          </a:bodyPr>
          <a:lstStyle/>
          <a:p>
            <a:r>
              <a:rPr lang="en-US" sz="3200" dirty="0" smtClean="0"/>
              <a:t>IT as a production floor (focus on tactic)</a:t>
            </a:r>
            <a:endParaRPr lang="en-US" sz="3200"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065" y="958955"/>
            <a:ext cx="3128962" cy="1801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65" name="Group 2064"/>
          <p:cNvGrpSpPr/>
          <p:nvPr/>
        </p:nvGrpSpPr>
        <p:grpSpPr>
          <a:xfrm>
            <a:off x="2566350" y="2829653"/>
            <a:ext cx="1472478" cy="1046636"/>
            <a:chOff x="2947350" y="2829653"/>
            <a:chExt cx="1472478" cy="1046636"/>
          </a:xfrm>
        </p:grpSpPr>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7350" y="3030977"/>
              <a:ext cx="1472478" cy="845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48" name="TextBox 2047"/>
            <p:cNvSpPr txBox="1"/>
            <p:nvPr/>
          </p:nvSpPr>
          <p:spPr>
            <a:xfrm>
              <a:off x="3187299" y="2829653"/>
              <a:ext cx="992579" cy="369332"/>
            </a:xfrm>
            <a:prstGeom prst="rect">
              <a:avLst/>
            </a:prstGeom>
            <a:noFill/>
          </p:spPr>
          <p:txBody>
            <a:bodyPr wrap="none" rtlCol="0">
              <a:spAutoFit/>
            </a:bodyPr>
            <a:lstStyle/>
            <a:p>
              <a:r>
                <a:rPr lang="en-US" dirty="0">
                  <a:solidFill>
                    <a:prstClr val="black"/>
                  </a:solidFill>
                </a:rPr>
                <a:t>Manual</a:t>
              </a:r>
            </a:p>
          </p:txBody>
        </p:sp>
      </p:grpSp>
      <p:grpSp>
        <p:nvGrpSpPr>
          <p:cNvPr id="2066" name="Group 2065"/>
          <p:cNvGrpSpPr/>
          <p:nvPr/>
        </p:nvGrpSpPr>
        <p:grpSpPr>
          <a:xfrm>
            <a:off x="4165702" y="2797387"/>
            <a:ext cx="1376055" cy="1078902"/>
            <a:chOff x="4546702" y="2797387"/>
            <a:chExt cx="1376055" cy="1078902"/>
          </a:xfrm>
        </p:grpSpPr>
        <p:pic>
          <p:nvPicPr>
            <p:cNvPr id="2054"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8933" y="2984413"/>
              <a:ext cx="1263824" cy="891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9" name="TextBox 98"/>
            <p:cNvSpPr txBox="1"/>
            <p:nvPr/>
          </p:nvSpPr>
          <p:spPr>
            <a:xfrm>
              <a:off x="4546702" y="2797387"/>
              <a:ext cx="987771" cy="369332"/>
            </a:xfrm>
            <a:prstGeom prst="rect">
              <a:avLst/>
            </a:prstGeom>
            <a:noFill/>
          </p:spPr>
          <p:txBody>
            <a:bodyPr wrap="none" rtlCol="0">
              <a:spAutoFit/>
            </a:bodyPr>
            <a:lstStyle/>
            <a:p>
              <a:r>
                <a:rPr lang="en-US" dirty="0">
                  <a:solidFill>
                    <a:prstClr val="black"/>
                  </a:solidFill>
                </a:rPr>
                <a:t>IT Silos</a:t>
              </a:r>
            </a:p>
          </p:txBody>
        </p:sp>
      </p:grpSp>
      <p:grpSp>
        <p:nvGrpSpPr>
          <p:cNvPr id="2073" name="Group 2072"/>
          <p:cNvGrpSpPr/>
          <p:nvPr/>
        </p:nvGrpSpPr>
        <p:grpSpPr>
          <a:xfrm>
            <a:off x="2656059" y="5103015"/>
            <a:ext cx="1534941" cy="1122301"/>
            <a:chOff x="2947350" y="5103015"/>
            <a:chExt cx="1534941" cy="1122301"/>
          </a:xfrm>
        </p:grpSpPr>
        <p:pic>
          <p:nvPicPr>
            <p:cNvPr id="2062" name="Picture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47350" y="5115653"/>
              <a:ext cx="1255018" cy="1109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1" name="TextBox 100"/>
            <p:cNvSpPr txBox="1"/>
            <p:nvPr/>
          </p:nvSpPr>
          <p:spPr>
            <a:xfrm>
              <a:off x="3016825" y="5103015"/>
              <a:ext cx="1465466" cy="369332"/>
            </a:xfrm>
            <a:prstGeom prst="rect">
              <a:avLst/>
            </a:prstGeom>
            <a:noFill/>
          </p:spPr>
          <p:txBody>
            <a:bodyPr wrap="none" rtlCol="0">
              <a:spAutoFit/>
            </a:bodyPr>
            <a:lstStyle/>
            <a:p>
              <a:r>
                <a:rPr lang="en-US" dirty="0">
                  <a:solidFill>
                    <a:prstClr val="black"/>
                  </a:solidFill>
                </a:rPr>
                <a:t>Duplication</a:t>
              </a:r>
            </a:p>
          </p:txBody>
        </p:sp>
      </p:grpSp>
      <p:grpSp>
        <p:nvGrpSpPr>
          <p:cNvPr id="2067" name="Group 2066"/>
          <p:cNvGrpSpPr/>
          <p:nvPr/>
        </p:nvGrpSpPr>
        <p:grpSpPr>
          <a:xfrm>
            <a:off x="6029685" y="2829653"/>
            <a:ext cx="2276115" cy="1085542"/>
            <a:chOff x="6067714" y="2829653"/>
            <a:chExt cx="2276115" cy="1085542"/>
          </a:xfrm>
        </p:grpSpPr>
        <p:pic>
          <p:nvPicPr>
            <p:cNvPr id="2055"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7714" y="2984413"/>
              <a:ext cx="2276115" cy="930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2" name="TextBox 101"/>
            <p:cNvSpPr txBox="1"/>
            <p:nvPr/>
          </p:nvSpPr>
          <p:spPr>
            <a:xfrm>
              <a:off x="6260027" y="2829653"/>
              <a:ext cx="1792723" cy="381000"/>
            </a:xfrm>
            <a:prstGeom prst="rect">
              <a:avLst/>
            </a:prstGeom>
            <a:noFill/>
          </p:spPr>
          <p:txBody>
            <a:bodyPr wrap="square" rtlCol="0">
              <a:spAutoFit/>
            </a:bodyPr>
            <a:lstStyle/>
            <a:p>
              <a:pPr algn="ctr"/>
              <a:r>
                <a:rPr lang="en-US" dirty="0">
                  <a:solidFill>
                    <a:prstClr val="black"/>
                  </a:solidFill>
                </a:rPr>
                <a:t>Fix all</a:t>
              </a:r>
            </a:p>
          </p:txBody>
        </p:sp>
      </p:grpSp>
      <p:grpSp>
        <p:nvGrpSpPr>
          <p:cNvPr id="2071" name="Group 2070"/>
          <p:cNvGrpSpPr/>
          <p:nvPr/>
        </p:nvGrpSpPr>
        <p:grpSpPr>
          <a:xfrm>
            <a:off x="5995350" y="3896453"/>
            <a:ext cx="2310450" cy="1103751"/>
            <a:chOff x="6376350" y="3896453"/>
            <a:chExt cx="2310450" cy="1103751"/>
          </a:xfrm>
        </p:grpSpPr>
        <p:pic>
          <p:nvPicPr>
            <p:cNvPr id="205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6350" y="4024493"/>
              <a:ext cx="2310450" cy="975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3" name="TextBox 102"/>
            <p:cNvSpPr txBox="1"/>
            <p:nvPr/>
          </p:nvSpPr>
          <p:spPr>
            <a:xfrm>
              <a:off x="6412427" y="3896453"/>
              <a:ext cx="2274373" cy="369332"/>
            </a:xfrm>
            <a:prstGeom prst="rect">
              <a:avLst/>
            </a:prstGeom>
            <a:noFill/>
          </p:spPr>
          <p:txBody>
            <a:bodyPr wrap="square" rtlCol="0">
              <a:spAutoFit/>
            </a:bodyPr>
            <a:lstStyle/>
            <a:p>
              <a:pPr algn="ctr"/>
              <a:r>
                <a:rPr lang="en-US" dirty="0">
                  <a:solidFill>
                    <a:prstClr val="black"/>
                  </a:solidFill>
                </a:rPr>
                <a:t>Single purpose</a:t>
              </a:r>
            </a:p>
          </p:txBody>
        </p:sp>
      </p:grpSp>
      <p:grpSp>
        <p:nvGrpSpPr>
          <p:cNvPr id="2068" name="Group 2067"/>
          <p:cNvGrpSpPr/>
          <p:nvPr/>
        </p:nvGrpSpPr>
        <p:grpSpPr>
          <a:xfrm>
            <a:off x="304800" y="3896453"/>
            <a:ext cx="1804123" cy="1164963"/>
            <a:chOff x="1067027" y="3896453"/>
            <a:chExt cx="1804123" cy="1164963"/>
          </a:xfrm>
        </p:grpSpPr>
        <p:pic>
          <p:nvPicPr>
            <p:cNvPr id="2057"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99550" y="4081901"/>
              <a:ext cx="1270722" cy="979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4" name="TextBox 103"/>
            <p:cNvSpPr txBox="1"/>
            <p:nvPr/>
          </p:nvSpPr>
          <p:spPr>
            <a:xfrm>
              <a:off x="1067027" y="3896453"/>
              <a:ext cx="1804123" cy="369332"/>
            </a:xfrm>
            <a:prstGeom prst="rect">
              <a:avLst/>
            </a:prstGeom>
            <a:noFill/>
          </p:spPr>
          <p:txBody>
            <a:bodyPr wrap="square" rtlCol="0">
              <a:spAutoFit/>
            </a:bodyPr>
            <a:lstStyle/>
            <a:p>
              <a:pPr algn="ctr"/>
              <a:r>
                <a:rPr lang="en-US" dirty="0">
                  <a:solidFill>
                    <a:prstClr val="black"/>
                  </a:solidFill>
                </a:rPr>
                <a:t>No RCA</a:t>
              </a:r>
            </a:p>
          </p:txBody>
        </p:sp>
      </p:grpSp>
      <p:grpSp>
        <p:nvGrpSpPr>
          <p:cNvPr id="2069" name="Group 2068"/>
          <p:cNvGrpSpPr/>
          <p:nvPr/>
        </p:nvGrpSpPr>
        <p:grpSpPr>
          <a:xfrm>
            <a:off x="2362200" y="3896453"/>
            <a:ext cx="1804123" cy="1140953"/>
            <a:chOff x="2895827" y="3896453"/>
            <a:chExt cx="1804123" cy="1140953"/>
          </a:xfrm>
        </p:grpSpPr>
        <p:pic>
          <p:nvPicPr>
            <p:cNvPr id="2058"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75950" y="4078032"/>
              <a:ext cx="1243878" cy="959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5" name="TextBox 104"/>
            <p:cNvSpPr txBox="1"/>
            <p:nvPr/>
          </p:nvSpPr>
          <p:spPr>
            <a:xfrm>
              <a:off x="2895827" y="3896453"/>
              <a:ext cx="1804123" cy="369332"/>
            </a:xfrm>
            <a:prstGeom prst="rect">
              <a:avLst/>
            </a:prstGeom>
            <a:noFill/>
          </p:spPr>
          <p:txBody>
            <a:bodyPr wrap="square" rtlCol="0">
              <a:spAutoFit/>
            </a:bodyPr>
            <a:lstStyle/>
            <a:p>
              <a:pPr algn="ctr"/>
              <a:r>
                <a:rPr lang="en-US" dirty="0">
                  <a:solidFill>
                    <a:prstClr val="black"/>
                  </a:solidFill>
                </a:rPr>
                <a:t>One OEM</a:t>
              </a:r>
            </a:p>
          </p:txBody>
        </p:sp>
      </p:grpSp>
      <p:grpSp>
        <p:nvGrpSpPr>
          <p:cNvPr id="2070" name="Group 2069"/>
          <p:cNvGrpSpPr/>
          <p:nvPr/>
        </p:nvGrpSpPr>
        <p:grpSpPr>
          <a:xfrm>
            <a:off x="4242750" y="3908121"/>
            <a:ext cx="1804123" cy="1115344"/>
            <a:chOff x="4623750" y="3908121"/>
            <a:chExt cx="1804123" cy="1115344"/>
          </a:xfrm>
        </p:grpSpPr>
        <p:pic>
          <p:nvPicPr>
            <p:cNvPr id="2059"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10053" y="4078031"/>
              <a:ext cx="1257661" cy="945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6" name="TextBox 105"/>
            <p:cNvSpPr txBox="1"/>
            <p:nvPr/>
          </p:nvSpPr>
          <p:spPr>
            <a:xfrm>
              <a:off x="4623750" y="3908121"/>
              <a:ext cx="1804123" cy="369332"/>
            </a:xfrm>
            <a:prstGeom prst="rect">
              <a:avLst/>
            </a:prstGeom>
            <a:noFill/>
          </p:spPr>
          <p:txBody>
            <a:bodyPr wrap="square" rtlCol="0">
              <a:spAutoFit/>
            </a:bodyPr>
            <a:lstStyle/>
            <a:p>
              <a:pPr algn="ctr"/>
              <a:r>
                <a:rPr lang="en-US" dirty="0">
                  <a:solidFill>
                    <a:prstClr val="black"/>
                  </a:solidFill>
                </a:rPr>
                <a:t>Fixed SLA</a:t>
              </a:r>
            </a:p>
          </p:txBody>
        </p:sp>
      </p:grpSp>
      <p:grpSp>
        <p:nvGrpSpPr>
          <p:cNvPr id="2072" name="Group 2071"/>
          <p:cNvGrpSpPr/>
          <p:nvPr/>
        </p:nvGrpSpPr>
        <p:grpSpPr>
          <a:xfrm>
            <a:off x="762000" y="5051121"/>
            <a:ext cx="1295113" cy="1197279"/>
            <a:chOff x="1551360" y="5051121"/>
            <a:chExt cx="1295113" cy="1197279"/>
          </a:xfrm>
        </p:grpSpPr>
        <p:pic>
          <p:nvPicPr>
            <p:cNvPr id="2061" name="Picture 1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51360" y="5287681"/>
              <a:ext cx="1218912" cy="960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7" name="TextBox 106"/>
            <p:cNvSpPr txBox="1"/>
            <p:nvPr/>
          </p:nvSpPr>
          <p:spPr>
            <a:xfrm>
              <a:off x="1575750" y="5051121"/>
              <a:ext cx="1270723" cy="369332"/>
            </a:xfrm>
            <a:prstGeom prst="rect">
              <a:avLst/>
            </a:prstGeom>
            <a:noFill/>
          </p:spPr>
          <p:txBody>
            <a:bodyPr wrap="square" rtlCol="0">
              <a:spAutoFit/>
            </a:bodyPr>
            <a:lstStyle/>
            <a:p>
              <a:pPr algn="ctr"/>
              <a:r>
                <a:rPr lang="en-US" dirty="0">
                  <a:solidFill>
                    <a:prstClr val="black"/>
                  </a:solidFill>
                </a:rPr>
                <a:t>Long ROI</a:t>
              </a:r>
            </a:p>
          </p:txBody>
        </p:sp>
      </p:grpSp>
      <p:grpSp>
        <p:nvGrpSpPr>
          <p:cNvPr id="2075" name="Group 2074"/>
          <p:cNvGrpSpPr/>
          <p:nvPr/>
        </p:nvGrpSpPr>
        <p:grpSpPr>
          <a:xfrm>
            <a:off x="6696923" y="5028532"/>
            <a:ext cx="1685077" cy="1196784"/>
            <a:chOff x="6534220" y="5028532"/>
            <a:chExt cx="1685077" cy="1196784"/>
          </a:xfrm>
        </p:grpSpPr>
        <p:pic>
          <p:nvPicPr>
            <p:cNvPr id="2063" name="Picture 1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68123" y="5213203"/>
              <a:ext cx="1518169" cy="1012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9" name="TextBox 108"/>
            <p:cNvSpPr txBox="1"/>
            <p:nvPr/>
          </p:nvSpPr>
          <p:spPr>
            <a:xfrm>
              <a:off x="6534220" y="5028532"/>
              <a:ext cx="1685077" cy="369332"/>
            </a:xfrm>
            <a:prstGeom prst="rect">
              <a:avLst/>
            </a:prstGeom>
            <a:noFill/>
          </p:spPr>
          <p:txBody>
            <a:bodyPr wrap="none" rtlCol="0">
              <a:spAutoFit/>
            </a:bodyPr>
            <a:lstStyle/>
            <a:p>
              <a:r>
                <a:rPr lang="en-US" dirty="0">
                  <a:solidFill>
                    <a:prstClr val="black"/>
                  </a:solidFill>
                </a:rPr>
                <a:t>Local Storage</a:t>
              </a:r>
            </a:p>
          </p:txBody>
        </p:sp>
      </p:grpSp>
      <p:grpSp>
        <p:nvGrpSpPr>
          <p:cNvPr id="2074" name="Group 2073"/>
          <p:cNvGrpSpPr/>
          <p:nvPr/>
        </p:nvGrpSpPr>
        <p:grpSpPr>
          <a:xfrm>
            <a:off x="4467887" y="5061416"/>
            <a:ext cx="1704313" cy="1158128"/>
            <a:chOff x="4682316" y="5061416"/>
            <a:chExt cx="1704313" cy="1158128"/>
          </a:xfrm>
        </p:grpSpPr>
        <p:pic>
          <p:nvPicPr>
            <p:cNvPr id="2064" name="Picture 1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887145" y="5287681"/>
              <a:ext cx="1306947" cy="931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 name="TextBox 110"/>
            <p:cNvSpPr txBox="1"/>
            <p:nvPr/>
          </p:nvSpPr>
          <p:spPr>
            <a:xfrm>
              <a:off x="4682316" y="5061416"/>
              <a:ext cx="1704313" cy="369332"/>
            </a:xfrm>
            <a:prstGeom prst="rect">
              <a:avLst/>
            </a:prstGeom>
            <a:noFill/>
          </p:spPr>
          <p:txBody>
            <a:bodyPr wrap="none" rtlCol="0">
              <a:spAutoFit/>
            </a:bodyPr>
            <a:lstStyle/>
            <a:p>
              <a:r>
                <a:rPr lang="en-US" dirty="0">
                  <a:solidFill>
                    <a:prstClr val="black"/>
                  </a:solidFill>
                </a:rPr>
                <a:t>Original Parts</a:t>
              </a:r>
            </a:p>
          </p:txBody>
        </p:sp>
      </p:grpSp>
      <p:grpSp>
        <p:nvGrpSpPr>
          <p:cNvPr id="2049" name="Group 2048"/>
          <p:cNvGrpSpPr/>
          <p:nvPr/>
        </p:nvGrpSpPr>
        <p:grpSpPr>
          <a:xfrm>
            <a:off x="737550" y="2797387"/>
            <a:ext cx="1836279" cy="1167040"/>
            <a:chOff x="1118550" y="2797387"/>
            <a:chExt cx="1836279" cy="1167040"/>
          </a:xfrm>
        </p:grpSpPr>
        <p:pic>
          <p:nvPicPr>
            <p:cNvPr id="2051" name="Picture 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18550" y="3030977"/>
              <a:ext cx="1651722"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 name="TextBox 111"/>
            <p:cNvSpPr txBox="1"/>
            <p:nvPr/>
          </p:nvSpPr>
          <p:spPr>
            <a:xfrm>
              <a:off x="1295400" y="2797387"/>
              <a:ext cx="1659429" cy="369332"/>
            </a:xfrm>
            <a:prstGeom prst="rect">
              <a:avLst/>
            </a:prstGeom>
            <a:noFill/>
          </p:spPr>
          <p:txBody>
            <a:bodyPr wrap="none" rtlCol="0">
              <a:spAutoFit/>
            </a:bodyPr>
            <a:lstStyle/>
            <a:p>
              <a:r>
                <a:rPr lang="en-US" dirty="0">
                  <a:solidFill>
                    <a:prstClr val="black"/>
                  </a:solidFill>
                </a:rPr>
                <a:t>No Processes</a:t>
              </a:r>
            </a:p>
          </p:txBody>
        </p:sp>
      </p:grpSp>
    </p:spTree>
    <p:extLst>
      <p:ext uri="{BB962C8B-B14F-4D97-AF65-F5344CB8AC3E}">
        <p14:creationId xmlns:p14="http://schemas.microsoft.com/office/powerpoint/2010/main" val="3598663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65"/>
                                        </p:tgtEl>
                                        <p:attrNameLst>
                                          <p:attrName>style.visibility</p:attrName>
                                        </p:attrNameLst>
                                      </p:cBhvr>
                                      <p:to>
                                        <p:strVal val="visible"/>
                                      </p:to>
                                    </p:set>
                                    <p:anim calcmode="lin" valueType="num">
                                      <p:cBhvr additive="base">
                                        <p:cTn id="13" dur="500" fill="hold"/>
                                        <p:tgtEl>
                                          <p:spTgt spid="2065"/>
                                        </p:tgtEl>
                                        <p:attrNameLst>
                                          <p:attrName>ppt_x</p:attrName>
                                        </p:attrNameLst>
                                      </p:cBhvr>
                                      <p:tavLst>
                                        <p:tav tm="0">
                                          <p:val>
                                            <p:strVal val="#ppt_x"/>
                                          </p:val>
                                        </p:tav>
                                        <p:tav tm="100000">
                                          <p:val>
                                            <p:strVal val="#ppt_x"/>
                                          </p:val>
                                        </p:tav>
                                      </p:tavLst>
                                    </p:anim>
                                    <p:anim calcmode="lin" valueType="num">
                                      <p:cBhvr additive="base">
                                        <p:cTn id="14" dur="500" fill="hold"/>
                                        <p:tgtEl>
                                          <p:spTgt spid="206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66"/>
                                        </p:tgtEl>
                                        <p:attrNameLst>
                                          <p:attrName>style.visibility</p:attrName>
                                        </p:attrNameLst>
                                      </p:cBhvr>
                                      <p:to>
                                        <p:strVal val="visible"/>
                                      </p:to>
                                    </p:set>
                                    <p:anim calcmode="lin" valueType="num">
                                      <p:cBhvr additive="base">
                                        <p:cTn id="19" dur="500" fill="hold"/>
                                        <p:tgtEl>
                                          <p:spTgt spid="2066"/>
                                        </p:tgtEl>
                                        <p:attrNameLst>
                                          <p:attrName>ppt_x</p:attrName>
                                        </p:attrNameLst>
                                      </p:cBhvr>
                                      <p:tavLst>
                                        <p:tav tm="0">
                                          <p:val>
                                            <p:strVal val="#ppt_x"/>
                                          </p:val>
                                        </p:tav>
                                        <p:tav tm="100000">
                                          <p:val>
                                            <p:strVal val="#ppt_x"/>
                                          </p:val>
                                        </p:tav>
                                      </p:tavLst>
                                    </p:anim>
                                    <p:anim calcmode="lin" valueType="num">
                                      <p:cBhvr additive="base">
                                        <p:cTn id="20" dur="500" fill="hold"/>
                                        <p:tgtEl>
                                          <p:spTgt spid="206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067"/>
                                        </p:tgtEl>
                                        <p:attrNameLst>
                                          <p:attrName>style.visibility</p:attrName>
                                        </p:attrNameLst>
                                      </p:cBhvr>
                                      <p:to>
                                        <p:strVal val="visible"/>
                                      </p:to>
                                    </p:set>
                                    <p:animEffect transition="in" filter="fade">
                                      <p:cBhvr>
                                        <p:cTn id="25" dur="1000"/>
                                        <p:tgtEl>
                                          <p:spTgt spid="2067"/>
                                        </p:tgtEl>
                                      </p:cBhvr>
                                    </p:animEffect>
                                    <p:anim calcmode="lin" valueType="num">
                                      <p:cBhvr>
                                        <p:cTn id="26" dur="1000" fill="hold"/>
                                        <p:tgtEl>
                                          <p:spTgt spid="2067"/>
                                        </p:tgtEl>
                                        <p:attrNameLst>
                                          <p:attrName>ppt_x</p:attrName>
                                        </p:attrNameLst>
                                      </p:cBhvr>
                                      <p:tavLst>
                                        <p:tav tm="0">
                                          <p:val>
                                            <p:strVal val="#ppt_x"/>
                                          </p:val>
                                        </p:tav>
                                        <p:tav tm="100000">
                                          <p:val>
                                            <p:strVal val="#ppt_x"/>
                                          </p:val>
                                        </p:tav>
                                      </p:tavLst>
                                    </p:anim>
                                    <p:anim calcmode="lin" valueType="num">
                                      <p:cBhvr>
                                        <p:cTn id="27" dur="1000" fill="hold"/>
                                        <p:tgtEl>
                                          <p:spTgt spid="206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068"/>
                                        </p:tgtEl>
                                        <p:attrNameLst>
                                          <p:attrName>style.visibility</p:attrName>
                                        </p:attrNameLst>
                                      </p:cBhvr>
                                      <p:to>
                                        <p:strVal val="visible"/>
                                      </p:to>
                                    </p:set>
                                    <p:anim calcmode="lin" valueType="num">
                                      <p:cBhvr additive="base">
                                        <p:cTn id="32" dur="500" fill="hold"/>
                                        <p:tgtEl>
                                          <p:spTgt spid="2068"/>
                                        </p:tgtEl>
                                        <p:attrNameLst>
                                          <p:attrName>ppt_x</p:attrName>
                                        </p:attrNameLst>
                                      </p:cBhvr>
                                      <p:tavLst>
                                        <p:tav tm="0">
                                          <p:val>
                                            <p:strVal val="#ppt_x"/>
                                          </p:val>
                                        </p:tav>
                                        <p:tav tm="100000">
                                          <p:val>
                                            <p:strVal val="#ppt_x"/>
                                          </p:val>
                                        </p:tav>
                                      </p:tavLst>
                                    </p:anim>
                                    <p:anim calcmode="lin" valueType="num">
                                      <p:cBhvr additive="base">
                                        <p:cTn id="33" dur="500" fill="hold"/>
                                        <p:tgtEl>
                                          <p:spTgt spid="206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069"/>
                                        </p:tgtEl>
                                        <p:attrNameLst>
                                          <p:attrName>style.visibility</p:attrName>
                                        </p:attrNameLst>
                                      </p:cBhvr>
                                      <p:to>
                                        <p:strVal val="visible"/>
                                      </p:to>
                                    </p:set>
                                    <p:anim calcmode="lin" valueType="num">
                                      <p:cBhvr additive="base">
                                        <p:cTn id="38" dur="500" fill="hold"/>
                                        <p:tgtEl>
                                          <p:spTgt spid="2069"/>
                                        </p:tgtEl>
                                        <p:attrNameLst>
                                          <p:attrName>ppt_x</p:attrName>
                                        </p:attrNameLst>
                                      </p:cBhvr>
                                      <p:tavLst>
                                        <p:tav tm="0">
                                          <p:val>
                                            <p:strVal val="#ppt_x"/>
                                          </p:val>
                                        </p:tav>
                                        <p:tav tm="100000">
                                          <p:val>
                                            <p:strVal val="#ppt_x"/>
                                          </p:val>
                                        </p:tav>
                                      </p:tavLst>
                                    </p:anim>
                                    <p:anim calcmode="lin" valueType="num">
                                      <p:cBhvr additive="base">
                                        <p:cTn id="39" dur="500" fill="hold"/>
                                        <p:tgtEl>
                                          <p:spTgt spid="206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070"/>
                                        </p:tgtEl>
                                        <p:attrNameLst>
                                          <p:attrName>style.visibility</p:attrName>
                                        </p:attrNameLst>
                                      </p:cBhvr>
                                      <p:to>
                                        <p:strVal val="visible"/>
                                      </p:to>
                                    </p:set>
                                    <p:anim calcmode="lin" valueType="num">
                                      <p:cBhvr additive="base">
                                        <p:cTn id="44" dur="500" fill="hold"/>
                                        <p:tgtEl>
                                          <p:spTgt spid="2070"/>
                                        </p:tgtEl>
                                        <p:attrNameLst>
                                          <p:attrName>ppt_x</p:attrName>
                                        </p:attrNameLst>
                                      </p:cBhvr>
                                      <p:tavLst>
                                        <p:tav tm="0">
                                          <p:val>
                                            <p:strVal val="#ppt_x"/>
                                          </p:val>
                                        </p:tav>
                                        <p:tav tm="100000">
                                          <p:val>
                                            <p:strVal val="#ppt_x"/>
                                          </p:val>
                                        </p:tav>
                                      </p:tavLst>
                                    </p:anim>
                                    <p:anim calcmode="lin" valueType="num">
                                      <p:cBhvr additive="base">
                                        <p:cTn id="45" dur="500" fill="hold"/>
                                        <p:tgtEl>
                                          <p:spTgt spid="207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2071"/>
                                        </p:tgtEl>
                                        <p:attrNameLst>
                                          <p:attrName>style.visibility</p:attrName>
                                        </p:attrNameLst>
                                      </p:cBhvr>
                                      <p:to>
                                        <p:strVal val="visible"/>
                                      </p:to>
                                    </p:set>
                                    <p:anim calcmode="lin" valueType="num">
                                      <p:cBhvr additive="base">
                                        <p:cTn id="50" dur="500" fill="hold"/>
                                        <p:tgtEl>
                                          <p:spTgt spid="2071"/>
                                        </p:tgtEl>
                                        <p:attrNameLst>
                                          <p:attrName>ppt_x</p:attrName>
                                        </p:attrNameLst>
                                      </p:cBhvr>
                                      <p:tavLst>
                                        <p:tav tm="0">
                                          <p:val>
                                            <p:strVal val="#ppt_x"/>
                                          </p:val>
                                        </p:tav>
                                        <p:tav tm="100000">
                                          <p:val>
                                            <p:strVal val="#ppt_x"/>
                                          </p:val>
                                        </p:tav>
                                      </p:tavLst>
                                    </p:anim>
                                    <p:anim calcmode="lin" valueType="num">
                                      <p:cBhvr additive="base">
                                        <p:cTn id="51" dur="500" fill="hold"/>
                                        <p:tgtEl>
                                          <p:spTgt spid="207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nodeType="clickEffect">
                                  <p:stCondLst>
                                    <p:cond delay="0"/>
                                  </p:stCondLst>
                                  <p:childTnLst>
                                    <p:set>
                                      <p:cBhvr>
                                        <p:cTn id="55" dur="1" fill="hold">
                                          <p:stCondLst>
                                            <p:cond delay="0"/>
                                          </p:stCondLst>
                                        </p:cTn>
                                        <p:tgtEl>
                                          <p:spTgt spid="2072"/>
                                        </p:tgtEl>
                                        <p:attrNameLst>
                                          <p:attrName>style.visibility</p:attrName>
                                        </p:attrNameLst>
                                      </p:cBhvr>
                                      <p:to>
                                        <p:strVal val="visible"/>
                                      </p:to>
                                    </p:set>
                                    <p:animEffect transition="in" filter="wheel(1)">
                                      <p:cBhvr>
                                        <p:cTn id="56" dur="2000"/>
                                        <p:tgtEl>
                                          <p:spTgt spid="2072"/>
                                        </p:tgtEl>
                                      </p:cBhvr>
                                    </p:animEffect>
                                  </p:childTnLst>
                                </p:cTn>
                              </p:par>
                            </p:childTnLst>
                          </p:cTn>
                        </p:par>
                      </p:childTnLst>
                    </p:cTn>
                  </p:par>
                  <p:par>
                    <p:cTn id="57" fill="hold">
                      <p:stCondLst>
                        <p:cond delay="indefinite"/>
                      </p:stCondLst>
                      <p:childTnLst>
                        <p:par>
                          <p:cTn id="58" fill="hold">
                            <p:stCondLst>
                              <p:cond delay="0"/>
                            </p:stCondLst>
                            <p:childTnLst>
                              <p:par>
                                <p:cTn id="59" presetID="21" presetClass="entr" presetSubtype="1" fill="hold" nodeType="clickEffect">
                                  <p:stCondLst>
                                    <p:cond delay="0"/>
                                  </p:stCondLst>
                                  <p:childTnLst>
                                    <p:set>
                                      <p:cBhvr>
                                        <p:cTn id="60" dur="1" fill="hold">
                                          <p:stCondLst>
                                            <p:cond delay="0"/>
                                          </p:stCondLst>
                                        </p:cTn>
                                        <p:tgtEl>
                                          <p:spTgt spid="2073"/>
                                        </p:tgtEl>
                                        <p:attrNameLst>
                                          <p:attrName>style.visibility</p:attrName>
                                        </p:attrNameLst>
                                      </p:cBhvr>
                                      <p:to>
                                        <p:strVal val="visible"/>
                                      </p:to>
                                    </p:set>
                                    <p:animEffect transition="in" filter="wheel(1)">
                                      <p:cBhvr>
                                        <p:cTn id="61" dur="2000"/>
                                        <p:tgtEl>
                                          <p:spTgt spid="2073"/>
                                        </p:tgtEl>
                                      </p:cBhvr>
                                    </p:animEffect>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nodeType="clickEffect">
                                  <p:stCondLst>
                                    <p:cond delay="0"/>
                                  </p:stCondLst>
                                  <p:childTnLst>
                                    <p:set>
                                      <p:cBhvr>
                                        <p:cTn id="65" dur="1" fill="hold">
                                          <p:stCondLst>
                                            <p:cond delay="0"/>
                                          </p:stCondLst>
                                        </p:cTn>
                                        <p:tgtEl>
                                          <p:spTgt spid="2074"/>
                                        </p:tgtEl>
                                        <p:attrNameLst>
                                          <p:attrName>style.visibility</p:attrName>
                                        </p:attrNameLst>
                                      </p:cBhvr>
                                      <p:to>
                                        <p:strVal val="visible"/>
                                      </p:to>
                                    </p:set>
                                    <p:animEffect transition="in" filter="wheel(1)">
                                      <p:cBhvr>
                                        <p:cTn id="66" dur="2000"/>
                                        <p:tgtEl>
                                          <p:spTgt spid="2074"/>
                                        </p:tgtEl>
                                      </p:cBhvr>
                                    </p:animEffect>
                                  </p:childTnLst>
                                </p:cTn>
                              </p:par>
                            </p:childTnLst>
                          </p:cTn>
                        </p:par>
                      </p:childTnLst>
                    </p:cTn>
                  </p:par>
                  <p:par>
                    <p:cTn id="67" fill="hold">
                      <p:stCondLst>
                        <p:cond delay="indefinite"/>
                      </p:stCondLst>
                      <p:childTnLst>
                        <p:par>
                          <p:cTn id="68" fill="hold">
                            <p:stCondLst>
                              <p:cond delay="0"/>
                            </p:stCondLst>
                            <p:childTnLst>
                              <p:par>
                                <p:cTn id="69" presetID="21" presetClass="entr" presetSubtype="1" fill="hold" nodeType="clickEffect">
                                  <p:stCondLst>
                                    <p:cond delay="0"/>
                                  </p:stCondLst>
                                  <p:childTnLst>
                                    <p:set>
                                      <p:cBhvr>
                                        <p:cTn id="70" dur="1" fill="hold">
                                          <p:stCondLst>
                                            <p:cond delay="0"/>
                                          </p:stCondLst>
                                        </p:cTn>
                                        <p:tgtEl>
                                          <p:spTgt spid="2075"/>
                                        </p:tgtEl>
                                        <p:attrNameLst>
                                          <p:attrName>style.visibility</p:attrName>
                                        </p:attrNameLst>
                                      </p:cBhvr>
                                      <p:to>
                                        <p:strVal val="visible"/>
                                      </p:to>
                                    </p:set>
                                    <p:animEffect transition="in" filter="wheel(1)">
                                      <p:cBhvr>
                                        <p:cTn id="71" dur="2000"/>
                                        <p:tgtEl>
                                          <p:spTgt spid="2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ustom 3">
      <a:dk1>
        <a:sysClr val="windowText" lastClr="000000"/>
      </a:dk1>
      <a:lt1>
        <a:sysClr val="window" lastClr="FFFFFF"/>
      </a:lt1>
      <a:dk2>
        <a:srgbClr val="696464"/>
      </a:dk2>
      <a:lt2>
        <a:srgbClr val="E9E5DC"/>
      </a:lt2>
      <a:accent1>
        <a:srgbClr val="D33118"/>
      </a:accent1>
      <a:accent2>
        <a:srgbClr val="7F2418"/>
      </a:accent2>
      <a:accent3>
        <a:srgbClr val="BAA379"/>
      </a:accent3>
      <a:accent4>
        <a:srgbClr val="956251"/>
      </a:accent4>
      <a:accent5>
        <a:srgbClr val="918485"/>
      </a:accent5>
      <a:accent6>
        <a:srgbClr val="855D5D"/>
      </a:accent6>
      <a:hlink>
        <a:srgbClr val="CC9900"/>
      </a:hlink>
      <a:folHlink>
        <a:srgbClr val="96A9A9"/>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oncourse">
  <a:themeElements>
    <a:clrScheme name="Custom 3">
      <a:dk1>
        <a:sysClr val="windowText" lastClr="000000"/>
      </a:dk1>
      <a:lt1>
        <a:sysClr val="window" lastClr="FFFFFF"/>
      </a:lt1>
      <a:dk2>
        <a:srgbClr val="696464"/>
      </a:dk2>
      <a:lt2>
        <a:srgbClr val="E9E5DC"/>
      </a:lt2>
      <a:accent1>
        <a:srgbClr val="D33118"/>
      </a:accent1>
      <a:accent2>
        <a:srgbClr val="7F2418"/>
      </a:accent2>
      <a:accent3>
        <a:srgbClr val="BAA379"/>
      </a:accent3>
      <a:accent4>
        <a:srgbClr val="956251"/>
      </a:accent4>
      <a:accent5>
        <a:srgbClr val="918485"/>
      </a:accent5>
      <a:accent6>
        <a:srgbClr val="855D5D"/>
      </a:accent6>
      <a:hlink>
        <a:srgbClr val="CC9900"/>
      </a:hlink>
      <a:folHlink>
        <a:srgbClr val="96A9A9"/>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
    <a:dk1>
      <a:sysClr val="windowText" lastClr="000000"/>
    </a:dk1>
    <a:lt1>
      <a:sysClr val="window" lastClr="FFFFFF"/>
    </a:lt1>
    <a:dk2>
      <a:srgbClr val="696464"/>
    </a:dk2>
    <a:lt2>
      <a:srgbClr val="E9E5DC"/>
    </a:lt2>
    <a:accent1>
      <a:srgbClr val="D33118"/>
    </a:accent1>
    <a:accent2>
      <a:srgbClr val="7F2418"/>
    </a:accent2>
    <a:accent3>
      <a:srgbClr val="BAA379"/>
    </a:accent3>
    <a:accent4>
      <a:srgbClr val="956251"/>
    </a:accent4>
    <a:accent5>
      <a:srgbClr val="918485"/>
    </a:accent5>
    <a:accent6>
      <a:srgbClr val="855D5D"/>
    </a:accent6>
    <a:hlink>
      <a:srgbClr val="CC9900"/>
    </a:hlink>
    <a:folHlink>
      <a:srgbClr val="96A9A9"/>
    </a:folHlink>
  </a:clrScheme>
</a:themeOverride>
</file>

<file path=ppt/theme/themeOverride2.xml><?xml version="1.0" encoding="utf-8"?>
<a:themeOverride xmlns:a="http://schemas.openxmlformats.org/drawingml/2006/main">
  <a:clrScheme name="Custom 3">
    <a:dk1>
      <a:sysClr val="windowText" lastClr="000000"/>
    </a:dk1>
    <a:lt1>
      <a:sysClr val="window" lastClr="FFFFFF"/>
    </a:lt1>
    <a:dk2>
      <a:srgbClr val="696464"/>
    </a:dk2>
    <a:lt2>
      <a:srgbClr val="E9E5DC"/>
    </a:lt2>
    <a:accent1>
      <a:srgbClr val="D33118"/>
    </a:accent1>
    <a:accent2>
      <a:srgbClr val="7F2418"/>
    </a:accent2>
    <a:accent3>
      <a:srgbClr val="BAA379"/>
    </a:accent3>
    <a:accent4>
      <a:srgbClr val="956251"/>
    </a:accent4>
    <a:accent5>
      <a:srgbClr val="918485"/>
    </a:accent5>
    <a:accent6>
      <a:srgbClr val="855D5D"/>
    </a:accent6>
    <a:hlink>
      <a:srgbClr val="CC9900"/>
    </a:hlink>
    <a:folHlink>
      <a:srgbClr val="96A9A9"/>
    </a:folHlink>
  </a:clrScheme>
</a:themeOverride>
</file>

<file path=ppt/theme/themeOverride3.xml><?xml version="1.0" encoding="utf-8"?>
<a:themeOverride xmlns:a="http://schemas.openxmlformats.org/drawingml/2006/main">
  <a:clrScheme name="Custom 3">
    <a:dk1>
      <a:sysClr val="windowText" lastClr="000000"/>
    </a:dk1>
    <a:lt1>
      <a:sysClr val="window" lastClr="FFFFFF"/>
    </a:lt1>
    <a:dk2>
      <a:srgbClr val="696464"/>
    </a:dk2>
    <a:lt2>
      <a:srgbClr val="E9E5DC"/>
    </a:lt2>
    <a:accent1>
      <a:srgbClr val="D33118"/>
    </a:accent1>
    <a:accent2>
      <a:srgbClr val="7F2418"/>
    </a:accent2>
    <a:accent3>
      <a:srgbClr val="BAA379"/>
    </a:accent3>
    <a:accent4>
      <a:srgbClr val="956251"/>
    </a:accent4>
    <a:accent5>
      <a:srgbClr val="918485"/>
    </a:accent5>
    <a:accent6>
      <a:srgbClr val="855D5D"/>
    </a:accent6>
    <a:hlink>
      <a:srgbClr val="CC9900"/>
    </a:hlink>
    <a:folHlink>
      <a:srgbClr val="96A9A9"/>
    </a:folHlink>
  </a:clrScheme>
</a:themeOverride>
</file>

<file path=ppt/theme/themeOverride4.xml><?xml version="1.0" encoding="utf-8"?>
<a:themeOverride xmlns:a="http://schemas.openxmlformats.org/drawingml/2006/main">
  <a:clrScheme name="Custom 3">
    <a:dk1>
      <a:sysClr val="windowText" lastClr="000000"/>
    </a:dk1>
    <a:lt1>
      <a:sysClr val="window" lastClr="FFFFFF"/>
    </a:lt1>
    <a:dk2>
      <a:srgbClr val="696464"/>
    </a:dk2>
    <a:lt2>
      <a:srgbClr val="E9E5DC"/>
    </a:lt2>
    <a:accent1>
      <a:srgbClr val="D33118"/>
    </a:accent1>
    <a:accent2>
      <a:srgbClr val="7F2418"/>
    </a:accent2>
    <a:accent3>
      <a:srgbClr val="BAA379"/>
    </a:accent3>
    <a:accent4>
      <a:srgbClr val="956251"/>
    </a:accent4>
    <a:accent5>
      <a:srgbClr val="918485"/>
    </a:accent5>
    <a:accent6>
      <a:srgbClr val="855D5D"/>
    </a:accent6>
    <a:hlink>
      <a:srgbClr val="CC9900"/>
    </a:hlink>
    <a:folHlink>
      <a:srgbClr val="96A9A9"/>
    </a:folHlink>
  </a:clrScheme>
</a:themeOverride>
</file>

<file path=ppt/theme/themeOverride5.xml><?xml version="1.0" encoding="utf-8"?>
<a:themeOverride xmlns:a="http://schemas.openxmlformats.org/drawingml/2006/main">
  <a:clrScheme name="Custom 3">
    <a:dk1>
      <a:sysClr val="windowText" lastClr="000000"/>
    </a:dk1>
    <a:lt1>
      <a:sysClr val="window" lastClr="FFFFFF"/>
    </a:lt1>
    <a:dk2>
      <a:srgbClr val="696464"/>
    </a:dk2>
    <a:lt2>
      <a:srgbClr val="E9E5DC"/>
    </a:lt2>
    <a:accent1>
      <a:srgbClr val="D33118"/>
    </a:accent1>
    <a:accent2>
      <a:srgbClr val="7F2418"/>
    </a:accent2>
    <a:accent3>
      <a:srgbClr val="BAA379"/>
    </a:accent3>
    <a:accent4>
      <a:srgbClr val="956251"/>
    </a:accent4>
    <a:accent5>
      <a:srgbClr val="918485"/>
    </a:accent5>
    <a:accent6>
      <a:srgbClr val="855D5D"/>
    </a:accent6>
    <a:hlink>
      <a:srgbClr val="CC9900"/>
    </a:hlink>
    <a:folHlink>
      <a:srgbClr val="96A9A9"/>
    </a:folHlink>
  </a:clrScheme>
</a:themeOverride>
</file>

<file path=ppt/theme/themeOverride6.xml><?xml version="1.0" encoding="utf-8"?>
<a:themeOverride xmlns:a="http://schemas.openxmlformats.org/drawingml/2006/main">
  <a:clrScheme name="Custom 3">
    <a:dk1>
      <a:sysClr val="windowText" lastClr="000000"/>
    </a:dk1>
    <a:lt1>
      <a:sysClr val="window" lastClr="FFFFFF"/>
    </a:lt1>
    <a:dk2>
      <a:srgbClr val="696464"/>
    </a:dk2>
    <a:lt2>
      <a:srgbClr val="E9E5DC"/>
    </a:lt2>
    <a:accent1>
      <a:srgbClr val="D33118"/>
    </a:accent1>
    <a:accent2>
      <a:srgbClr val="7F2418"/>
    </a:accent2>
    <a:accent3>
      <a:srgbClr val="BAA379"/>
    </a:accent3>
    <a:accent4>
      <a:srgbClr val="956251"/>
    </a:accent4>
    <a:accent5>
      <a:srgbClr val="918485"/>
    </a:accent5>
    <a:accent6>
      <a:srgbClr val="855D5D"/>
    </a:accent6>
    <a:hlink>
      <a:srgbClr val="CC9900"/>
    </a:hlink>
    <a:folHlink>
      <a:srgbClr val="96A9A9"/>
    </a:folHlink>
  </a:clrScheme>
</a:themeOverride>
</file>

<file path=ppt/theme/themeOverride7.xml><?xml version="1.0" encoding="utf-8"?>
<a:themeOverride xmlns:a="http://schemas.openxmlformats.org/drawingml/2006/main">
  <a:clrScheme name="Custom 3">
    <a:dk1>
      <a:sysClr val="windowText" lastClr="000000"/>
    </a:dk1>
    <a:lt1>
      <a:sysClr val="window" lastClr="FFFFFF"/>
    </a:lt1>
    <a:dk2>
      <a:srgbClr val="696464"/>
    </a:dk2>
    <a:lt2>
      <a:srgbClr val="E9E5DC"/>
    </a:lt2>
    <a:accent1>
      <a:srgbClr val="D33118"/>
    </a:accent1>
    <a:accent2>
      <a:srgbClr val="7F2418"/>
    </a:accent2>
    <a:accent3>
      <a:srgbClr val="BAA379"/>
    </a:accent3>
    <a:accent4>
      <a:srgbClr val="956251"/>
    </a:accent4>
    <a:accent5>
      <a:srgbClr val="918485"/>
    </a:accent5>
    <a:accent6>
      <a:srgbClr val="855D5D"/>
    </a:accent6>
    <a:hlink>
      <a:srgbClr val="CC9900"/>
    </a:hlink>
    <a:folHlink>
      <a:srgbClr val="96A9A9"/>
    </a:folHlink>
  </a:clrScheme>
</a:themeOverride>
</file>

<file path=ppt/theme/themeOverride8.xml><?xml version="1.0" encoding="utf-8"?>
<a:themeOverride xmlns:a="http://schemas.openxmlformats.org/drawingml/2006/main">
  <a:clrScheme name="Custom 3">
    <a:dk1>
      <a:sysClr val="windowText" lastClr="000000"/>
    </a:dk1>
    <a:lt1>
      <a:sysClr val="window" lastClr="FFFFFF"/>
    </a:lt1>
    <a:dk2>
      <a:srgbClr val="696464"/>
    </a:dk2>
    <a:lt2>
      <a:srgbClr val="E9E5DC"/>
    </a:lt2>
    <a:accent1>
      <a:srgbClr val="D33118"/>
    </a:accent1>
    <a:accent2>
      <a:srgbClr val="7F2418"/>
    </a:accent2>
    <a:accent3>
      <a:srgbClr val="BAA379"/>
    </a:accent3>
    <a:accent4>
      <a:srgbClr val="956251"/>
    </a:accent4>
    <a:accent5>
      <a:srgbClr val="918485"/>
    </a:accent5>
    <a:accent6>
      <a:srgbClr val="855D5D"/>
    </a:accent6>
    <a:hlink>
      <a:srgbClr val="CC9900"/>
    </a:hlink>
    <a:folHlink>
      <a:srgbClr val="96A9A9"/>
    </a:folHlink>
  </a:clrScheme>
</a:themeOverride>
</file>

<file path=docProps/app.xml><?xml version="1.0" encoding="utf-8"?>
<Properties xmlns="http://schemas.openxmlformats.org/officeDocument/2006/extended-properties" xmlns:vt="http://schemas.openxmlformats.org/officeDocument/2006/docPropsVTypes">
  <TotalTime>957</TotalTime>
  <Words>932</Words>
  <Application>Microsoft Office PowerPoint</Application>
  <PresentationFormat>On-screen Show (4:3)</PresentationFormat>
  <Paragraphs>313</Paragraphs>
  <Slides>21</Slides>
  <Notes>0</Notes>
  <HiddenSlides>0</HiddenSlides>
  <MMClips>0</MMClips>
  <ScaleCrop>false</ScaleCrop>
  <HeadingPairs>
    <vt:vector size="4" baseType="variant">
      <vt:variant>
        <vt:lpstr>Theme</vt:lpstr>
      </vt:variant>
      <vt:variant>
        <vt:i4>2</vt:i4>
      </vt:variant>
      <vt:variant>
        <vt:lpstr>Slide Titles</vt:lpstr>
      </vt:variant>
      <vt:variant>
        <vt:i4>21</vt:i4>
      </vt:variant>
    </vt:vector>
  </HeadingPairs>
  <TitlesOfParts>
    <vt:vector size="23" baseType="lpstr">
      <vt:lpstr>Concourse</vt:lpstr>
      <vt:lpstr>1_Concourse</vt:lpstr>
      <vt:lpstr>DevOps @ The Friedkin Group</vt:lpstr>
      <vt:lpstr>The Drive</vt:lpstr>
      <vt:lpstr>What is DevOps for us</vt:lpstr>
      <vt:lpstr>AAA Culture</vt:lpstr>
      <vt:lpstr>Concept – Automation &amp; Componentization </vt:lpstr>
      <vt:lpstr>Tools &amp; Technologies</vt:lpstr>
      <vt:lpstr>IT Direction</vt:lpstr>
      <vt:lpstr>The transition</vt:lpstr>
      <vt:lpstr>IT as a production floor (focus on tactic)</vt:lpstr>
      <vt:lpstr>Blur IT roles boundaries</vt:lpstr>
      <vt:lpstr>Change the Organization Chart</vt:lpstr>
      <vt:lpstr>Continuous improvement</vt:lpstr>
      <vt:lpstr>Innovation</vt:lpstr>
      <vt:lpstr>IT Automation</vt:lpstr>
      <vt:lpstr>Build cloud ready solutions and platform to host them</vt:lpstr>
      <vt:lpstr>PowerPoint Presentation</vt:lpstr>
      <vt:lpstr>Tools Implementation</vt:lpstr>
      <vt:lpstr>What we achieved so far</vt:lpstr>
      <vt:lpstr>What we can do different</vt:lpstr>
      <vt:lpstr>Thank you</vt:lpstr>
      <vt:lpstr>Structure Vs. Unstructured </vt:lpstr>
    </vt:vector>
  </TitlesOfParts>
  <Company>Information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Gur, Natty (FIT)</dc:creator>
  <cp:lastModifiedBy>%username%</cp:lastModifiedBy>
  <cp:revision>32</cp:revision>
  <dcterms:created xsi:type="dcterms:W3CDTF">2014-10-05T20:05:41Z</dcterms:created>
  <dcterms:modified xsi:type="dcterms:W3CDTF">2014-10-21T16:45:06Z</dcterms:modified>
</cp:coreProperties>
</file>